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7.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8.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9.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20.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21.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2.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3.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6.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8.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2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0.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1.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2.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3.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34.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35.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36.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4" r:id="rId8"/>
    <p:sldMasterId id="2147483696" r:id="rId9"/>
    <p:sldMasterId id="2147483708" r:id="rId10"/>
    <p:sldMasterId id="2147483720" r:id="rId11"/>
    <p:sldMasterId id="2147483732" r:id="rId12"/>
    <p:sldMasterId id="2147483744" r:id="rId13"/>
    <p:sldMasterId id="2147483756" r:id="rId14"/>
    <p:sldMasterId id="2147483768" r:id="rId15"/>
    <p:sldMasterId id="2147483780" r:id="rId16"/>
    <p:sldMasterId id="2147483792" r:id="rId17"/>
    <p:sldMasterId id="2147483804" r:id="rId18"/>
    <p:sldMasterId id="2147483816" r:id="rId19"/>
    <p:sldMasterId id="2147483828" r:id="rId20"/>
    <p:sldMasterId id="2147483831" r:id="rId21"/>
    <p:sldMasterId id="2147483834" r:id="rId22"/>
    <p:sldMasterId id="2147483837" r:id="rId23"/>
    <p:sldMasterId id="2147483840" r:id="rId24"/>
    <p:sldMasterId id="2147483857" r:id="rId25"/>
    <p:sldMasterId id="2147483874" r:id="rId26"/>
    <p:sldMasterId id="2147483891" r:id="rId27"/>
    <p:sldMasterId id="2147483908" r:id="rId28"/>
    <p:sldMasterId id="2147483925" r:id="rId29"/>
    <p:sldMasterId id="2147483942" r:id="rId30"/>
    <p:sldMasterId id="2147483959" r:id="rId31"/>
    <p:sldMasterId id="2147483976" r:id="rId32"/>
    <p:sldMasterId id="2147483993" r:id="rId33"/>
    <p:sldMasterId id="2147484010" r:id="rId34"/>
    <p:sldMasterId id="2147484027" r:id="rId35"/>
    <p:sldMasterId id="2147484044" r:id="rId36"/>
    <p:sldMasterId id="2147484077" r:id="rId37"/>
    <p:sldMasterId id="2147484110" r:id="rId38"/>
    <p:sldMasterId id="2147484143" r:id="rId39"/>
    <p:sldMasterId id="2147484176" r:id="rId40"/>
    <p:sldMasterId id="2147484209" r:id="rId41"/>
  </p:sldMasterIdLst>
  <p:notesMasterIdLst>
    <p:notesMasterId r:id="rId91"/>
  </p:notesMasterIdLst>
  <p:handoutMasterIdLst>
    <p:handoutMasterId r:id="rId92"/>
  </p:handoutMasterIdLst>
  <p:sldIdLst>
    <p:sldId id="257" r:id="rId42"/>
    <p:sldId id="259" r:id="rId43"/>
    <p:sldId id="297" r:id="rId44"/>
    <p:sldId id="298" r:id="rId45"/>
    <p:sldId id="299" r:id="rId46"/>
    <p:sldId id="300" r:id="rId47"/>
    <p:sldId id="302" r:id="rId48"/>
    <p:sldId id="301" r:id="rId49"/>
    <p:sldId id="303"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06"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72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Master" Target="slideMasters/slideMaster35.xml"/><Relationship Id="rId21" Type="http://schemas.openxmlformats.org/officeDocument/2006/relationships/slideMaster" Target="slideMasters/slideMaster17.xml"/><Relationship Id="rId34" Type="http://schemas.openxmlformats.org/officeDocument/2006/relationships/slideMaster" Target="slideMasters/slideMaster30.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63" Type="http://schemas.openxmlformats.org/officeDocument/2006/relationships/slide" Target="slides/slide22.xml"/><Relationship Id="rId68" Type="http://schemas.openxmlformats.org/officeDocument/2006/relationships/slide" Target="slides/slide27.xml"/><Relationship Id="rId76" Type="http://schemas.openxmlformats.org/officeDocument/2006/relationships/slide" Target="slides/slide35.xml"/><Relationship Id="rId84" Type="http://schemas.openxmlformats.org/officeDocument/2006/relationships/slide" Target="slides/slide43.xml"/><Relationship Id="rId89" Type="http://schemas.openxmlformats.org/officeDocument/2006/relationships/slide" Target="slides/slide48.xml"/><Relationship Id="rId7" Type="http://schemas.openxmlformats.org/officeDocument/2006/relationships/slideMaster" Target="slideMasters/slideMaster3.xml"/><Relationship Id="rId71" Type="http://schemas.openxmlformats.org/officeDocument/2006/relationships/slide" Target="slides/slide30.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Master" Target="slideMasters/slideMaster25.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Master" Target="slideMasters/slideMaster28.xml"/><Relationship Id="rId37" Type="http://schemas.openxmlformats.org/officeDocument/2006/relationships/slideMaster" Target="slideMasters/slideMaster33.xml"/><Relationship Id="rId40" Type="http://schemas.openxmlformats.org/officeDocument/2006/relationships/slideMaster" Target="slideMasters/slideMaster36.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slide" Target="slides/slide25.xml"/><Relationship Id="rId74" Type="http://schemas.openxmlformats.org/officeDocument/2006/relationships/slide" Target="slides/slide33.xml"/><Relationship Id="rId79" Type="http://schemas.openxmlformats.org/officeDocument/2006/relationships/slide" Target="slides/slide38.xml"/><Relationship Id="rId87" Type="http://schemas.openxmlformats.org/officeDocument/2006/relationships/slide" Target="slides/slide46.xml"/><Relationship Id="rId5" Type="http://schemas.openxmlformats.org/officeDocument/2006/relationships/slideMaster" Target="slideMasters/slideMaster1.xml"/><Relationship Id="rId61" Type="http://schemas.openxmlformats.org/officeDocument/2006/relationships/slide" Target="slides/slide20.xml"/><Relationship Id="rId82" Type="http://schemas.openxmlformats.org/officeDocument/2006/relationships/slide" Target="slides/slide41.xml"/><Relationship Id="rId90" Type="http://schemas.openxmlformats.org/officeDocument/2006/relationships/slide" Target="slides/slide49.xml"/><Relationship Id="rId95" Type="http://schemas.openxmlformats.org/officeDocument/2006/relationships/theme" Target="theme/theme1.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Master" Target="slideMasters/slideMaster26.xml"/><Relationship Id="rId35" Type="http://schemas.openxmlformats.org/officeDocument/2006/relationships/slideMaster" Target="slideMasters/slideMaster31.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slide" Target="slides/slide23.xml"/><Relationship Id="rId69" Type="http://schemas.openxmlformats.org/officeDocument/2006/relationships/slide" Target="slides/slide28.xml"/><Relationship Id="rId77" Type="http://schemas.openxmlformats.org/officeDocument/2006/relationships/slide" Target="slides/slide36.xml"/><Relationship Id="rId8" Type="http://schemas.openxmlformats.org/officeDocument/2006/relationships/slideMaster" Target="slideMasters/slideMaster4.xml"/><Relationship Id="rId51" Type="http://schemas.openxmlformats.org/officeDocument/2006/relationships/slide" Target="slides/slide10.xml"/><Relationship Id="rId72" Type="http://schemas.openxmlformats.org/officeDocument/2006/relationships/slide" Target="slides/slide31.xml"/><Relationship Id="rId80" Type="http://schemas.openxmlformats.org/officeDocument/2006/relationships/slide" Target="slides/slide39.xml"/><Relationship Id="rId85" Type="http://schemas.openxmlformats.org/officeDocument/2006/relationships/slide" Target="slides/slide44.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Master" Target="slideMasters/slideMaster29.xml"/><Relationship Id="rId38" Type="http://schemas.openxmlformats.org/officeDocument/2006/relationships/slideMaster" Target="slideMasters/slideMaster34.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slide" Target="slides/slide26.xml"/><Relationship Id="rId20" Type="http://schemas.openxmlformats.org/officeDocument/2006/relationships/slideMaster" Target="slideMasters/slideMaster16.xml"/><Relationship Id="rId41" Type="http://schemas.openxmlformats.org/officeDocument/2006/relationships/slideMaster" Target="slideMasters/slideMaster37.xml"/><Relationship Id="rId54" Type="http://schemas.openxmlformats.org/officeDocument/2006/relationships/slide" Target="slides/slide13.xml"/><Relationship Id="rId62" Type="http://schemas.openxmlformats.org/officeDocument/2006/relationships/slide" Target="slides/slide21.xml"/><Relationship Id="rId70" Type="http://schemas.openxmlformats.org/officeDocument/2006/relationships/slide" Target="slides/slide29.xml"/><Relationship Id="rId75" Type="http://schemas.openxmlformats.org/officeDocument/2006/relationships/slide" Target="slides/slide34.xml"/><Relationship Id="rId83" Type="http://schemas.openxmlformats.org/officeDocument/2006/relationships/slide" Target="slides/slide42.xml"/><Relationship Id="rId88" Type="http://schemas.openxmlformats.org/officeDocument/2006/relationships/slide" Target="slides/slide4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Master" Target="slideMasters/slideMaster32.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slideMaster" Target="slideMasters/slideMaster6.xml"/><Relationship Id="rId31" Type="http://schemas.openxmlformats.org/officeDocument/2006/relationships/slideMaster" Target="slideMasters/slideMaster27.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slide" Target="slides/slide24.xml"/><Relationship Id="rId73" Type="http://schemas.openxmlformats.org/officeDocument/2006/relationships/slide" Target="slides/slide32.xml"/><Relationship Id="rId78" Type="http://schemas.openxmlformats.org/officeDocument/2006/relationships/slide" Target="slides/slide37.xml"/><Relationship Id="rId81" Type="http://schemas.openxmlformats.org/officeDocument/2006/relationships/slide" Target="slides/slide40.xml"/><Relationship Id="rId86" Type="http://schemas.openxmlformats.org/officeDocument/2006/relationships/slide" Target="slides/slide45.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3E95834-1B84-464D-8DED-C1C9EF97B6A1}" type="datetimeFigureOut">
              <a:rPr lang="en-GB" smtClean="0"/>
              <a:t>27/11/2020</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A800D7D-D238-4D23-BD74-D444A426DA2B}" type="slidenum">
              <a:rPr lang="en-GB" smtClean="0"/>
              <a:t>‹#›</a:t>
            </a:fld>
            <a:endParaRPr lang="en-GB"/>
          </a:p>
        </p:txBody>
      </p:sp>
    </p:spTree>
    <p:extLst>
      <p:ext uri="{BB962C8B-B14F-4D97-AF65-F5344CB8AC3E}">
        <p14:creationId xmlns:p14="http://schemas.microsoft.com/office/powerpoint/2010/main" val="1962392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E94806F-FD99-47F3-9C31-C332861A1D04}" type="datetimeFigureOut">
              <a:rPr lang="en-GB" smtClean="0"/>
              <a:t>27/11/2020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52278D-2074-47DB-ABD1-65B3521328A5}" type="slidenum">
              <a:rPr lang="en-GB" smtClean="0"/>
              <a:t>‹#›</a:t>
            </a:fld>
            <a:endParaRPr lang="en-GB"/>
          </a:p>
        </p:txBody>
      </p:sp>
    </p:spTree>
    <p:extLst>
      <p:ext uri="{BB962C8B-B14F-4D97-AF65-F5344CB8AC3E}">
        <p14:creationId xmlns:p14="http://schemas.microsoft.com/office/powerpoint/2010/main" val="129947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79607" y="4715869"/>
            <a:ext cx="5438464" cy="4468420"/>
          </a:xfrm>
          <a:prstGeom prst="rect">
            <a:avLst/>
          </a:prstGeom>
        </p:spPr>
        <p:txBody>
          <a:bodyPr spcFirstLastPara="1" wrap="square" lIns="91425" tIns="45700" rIns="91425" bIns="45700" anchor="t" anchorCtr="0">
            <a:noAutofit/>
          </a:bodyPr>
          <a:lstStyle/>
          <a:p>
            <a:pPr marL="0" indent="0"/>
            <a:endParaRPr lang="en-GB" dirty="0"/>
          </a:p>
          <a:p>
            <a:pPr marL="0" indent="0"/>
            <a:endParaRPr lang="en-GB" dirty="0"/>
          </a:p>
        </p:txBody>
      </p:sp>
      <p:sp>
        <p:nvSpPr>
          <p:cNvPr id="161" name="Google Shape;161;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14057">
              <a:defRPr/>
            </a:pPr>
            <a:endParaRPr lang="en-GB"/>
          </a:p>
        </p:txBody>
      </p:sp>
      <p:sp>
        <p:nvSpPr>
          <p:cNvPr id="4" name="Slide Number Placeholder 3"/>
          <p:cNvSpPr>
            <a:spLocks noGrp="1"/>
          </p:cNvSpPr>
          <p:nvPr>
            <p:ph type="sldNum" sz="quarter" idx="5"/>
          </p:nvPr>
        </p:nvSpPr>
        <p:spPr/>
        <p:txBody>
          <a:bodyPr/>
          <a:lstStyle/>
          <a:p>
            <a:fld id="{488DCF99-22F0-4D4D-88B7-7F1565E49F52}"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413963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London - SEND Leads and Partners ‘drop-in’ sessions introduced during Covid-19</a:t>
            </a:r>
          </a:p>
          <a:p>
            <a:endParaRPr lang="en-GB" dirty="0"/>
          </a:p>
          <a:p>
            <a:endParaRPr lang="en-GB" dirty="0"/>
          </a:p>
          <a:p>
            <a:r>
              <a:rPr lang="en-GB" dirty="0"/>
              <a:t>There are regional flexible support days for London, drawn down by the Regional Coordinator and used in a variety of ways to best support regional priorities. Examples of which include workshops or specific pieces of analysis such as the SEN2 data.</a:t>
            </a:r>
          </a:p>
        </p:txBody>
      </p:sp>
      <p:sp>
        <p:nvSpPr>
          <p:cNvPr id="4" name="Slide Number Placeholder 3"/>
          <p:cNvSpPr>
            <a:spLocks noGrp="1"/>
          </p:cNvSpPr>
          <p:nvPr>
            <p:ph type="sldNum" sz="quarter" idx="5"/>
          </p:nvPr>
        </p:nvSpPr>
        <p:spPr/>
        <p:txBody>
          <a:bodyPr/>
          <a:lstStyle/>
          <a:p>
            <a:fld id="{488DCF99-22F0-4D4D-88B7-7F1565E49F52}"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143041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Request any feedback or suggestions</a:t>
            </a:r>
          </a:p>
        </p:txBody>
      </p:sp>
      <p:sp>
        <p:nvSpPr>
          <p:cNvPr id="4" name="Slide Number Placeholder 3"/>
          <p:cNvSpPr>
            <a:spLocks noGrp="1"/>
          </p:cNvSpPr>
          <p:nvPr>
            <p:ph type="sldNum" sz="quarter" idx="5"/>
          </p:nvPr>
        </p:nvSpPr>
        <p:spPr/>
        <p:txBody>
          <a:bodyPr/>
          <a:lstStyle/>
          <a:p>
            <a:fld id="{488DCF99-22F0-4D4D-88B7-7F1565E49F52}"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44088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Echoed across other regions</a:t>
            </a:r>
          </a:p>
          <a:p>
            <a:endParaRPr lang="en-GB" dirty="0"/>
          </a:p>
          <a:p>
            <a:r>
              <a:rPr lang="en-GB" dirty="0"/>
              <a:t>Any good work you may be seeing around this please do share, we are always keen to share any good practise.</a:t>
            </a:r>
          </a:p>
        </p:txBody>
      </p:sp>
      <p:sp>
        <p:nvSpPr>
          <p:cNvPr id="4" name="Slide Number Placeholder 3"/>
          <p:cNvSpPr>
            <a:spLocks noGrp="1"/>
          </p:cNvSpPr>
          <p:nvPr>
            <p:ph type="sldNum" sz="quarter" idx="5"/>
          </p:nvPr>
        </p:nvSpPr>
        <p:spPr/>
        <p:txBody>
          <a:bodyPr/>
          <a:lstStyle/>
          <a:p>
            <a:fld id="{488DCF99-22F0-4D4D-88B7-7F1565E49F52}"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91567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3.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4.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4.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5.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5.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6.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6.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7.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7.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19"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19"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36538F-FED9-4871-AE9E-E96819EE93A2}"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182937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6538F-FED9-4871-AE9E-E96819EE93A2}"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24305572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07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57801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405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5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64031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1013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7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89632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95751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8684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7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41011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9572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385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6538F-FED9-4871-AE9E-E96819EE93A2}"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23393983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9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29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20914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05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68945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2481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3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479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1037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7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193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12093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6631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6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0602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645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20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51170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21770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6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2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7354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03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159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37133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0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66466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66443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74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4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58225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17796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6532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6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219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54915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1032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7441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45"/>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2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21179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00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6171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27670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8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71536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30156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7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48992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82416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868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7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15446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6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46667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1348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39059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1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21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86810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097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999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59794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5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70487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6211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7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6514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726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96644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0618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6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90004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38211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5222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9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19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40542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095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66015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39306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2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05832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0255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6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692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80153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03485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7877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5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83615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39071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38674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1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93651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404"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10261870" y="293024"/>
            <a:ext cx="1440873"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19" y="6345761"/>
            <a:ext cx="12192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3434081"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4616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5264" y="854989"/>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870" y="293024"/>
            <a:ext cx="1440873" cy="436418"/>
          </a:xfrm>
          <a:prstGeom prst="rect">
            <a:avLst/>
          </a:prstGeom>
        </p:spPr>
      </p:pic>
    </p:spTree>
    <p:extLst>
      <p:ext uri="{BB962C8B-B14F-4D97-AF65-F5344CB8AC3E}">
        <p14:creationId xmlns:p14="http://schemas.microsoft.com/office/powerpoint/2010/main" val="22302219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404"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10261870" y="293024"/>
            <a:ext cx="1440873"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19" y="6345761"/>
            <a:ext cx="12192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3434081"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0084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5264" y="854989"/>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870" y="293024"/>
            <a:ext cx="1440873" cy="436418"/>
          </a:xfrm>
          <a:prstGeom prst="rect">
            <a:avLst/>
          </a:prstGeom>
        </p:spPr>
      </p:pic>
    </p:spTree>
    <p:extLst>
      <p:ext uri="{BB962C8B-B14F-4D97-AF65-F5344CB8AC3E}">
        <p14:creationId xmlns:p14="http://schemas.microsoft.com/office/powerpoint/2010/main" val="167272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07095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404"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10261870" y="293024"/>
            <a:ext cx="1440873"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19" y="6345761"/>
            <a:ext cx="12192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3434081"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26498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5264" y="854989"/>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870" y="293024"/>
            <a:ext cx="1440873" cy="436418"/>
          </a:xfrm>
          <a:prstGeom prst="rect">
            <a:avLst/>
          </a:prstGeom>
        </p:spPr>
      </p:pic>
    </p:spTree>
    <p:extLst>
      <p:ext uri="{BB962C8B-B14F-4D97-AF65-F5344CB8AC3E}">
        <p14:creationId xmlns:p14="http://schemas.microsoft.com/office/powerpoint/2010/main" val="4062763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404"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10261870" y="293024"/>
            <a:ext cx="1440873"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19" y="6345761"/>
            <a:ext cx="12192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3434081"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6481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5264" y="854989"/>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870" y="293024"/>
            <a:ext cx="1440873" cy="436418"/>
          </a:xfrm>
          <a:prstGeom prst="rect">
            <a:avLst/>
          </a:prstGeom>
        </p:spPr>
      </p:pic>
    </p:spTree>
    <p:extLst>
      <p:ext uri="{BB962C8B-B14F-4D97-AF65-F5344CB8AC3E}">
        <p14:creationId xmlns:p14="http://schemas.microsoft.com/office/powerpoint/2010/main" val="15613540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359984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109467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579666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81923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618004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22337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55722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405849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240063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737097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290336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3367449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1639460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8871717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422242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660613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8741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8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1552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905011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5033882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391221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8407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226981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554352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2578527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528141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0952496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4711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6538F-FED9-4871-AE9E-E96819EE93A2}"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387563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3387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1595531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284179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084731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977433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313523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192573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653701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79112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9132004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020304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72625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82722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2415014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30344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23022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7055027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557944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683229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5006463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9467035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3375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1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41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43799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6896344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980873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870888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0601622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552453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020931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817775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558095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479196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090193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19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87776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502028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332643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335171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079023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19297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61162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356304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13242494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070015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6879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224422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5184546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732602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946003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760486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323978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908633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3774456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47867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1265751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62949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6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739457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81832852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6097933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445170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39578128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812702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3083226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594196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1360634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1726856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80429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43280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706165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3407433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077314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750234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1972173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1753623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9495118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6609256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980030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70834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5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5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963449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091512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509005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619724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6917141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386018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01192053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563532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005707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26146002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658964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520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9307791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2250542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8157802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6971704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102605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723618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4467273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536455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5302460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1216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282185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0652166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0616045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1143762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8034105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40283592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4363814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735006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3892981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60073578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4143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10514"/>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49" y="459034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3650573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8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332944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4332684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96970690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0746518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4134997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28535960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1914990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7763765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74297248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600848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88920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03426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021547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8481515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06256575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0728682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4162592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080950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15813070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829968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07586053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71248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85652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8920907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55529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9630627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255043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85304408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732364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02844069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68505410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9743911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005087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0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40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65530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31580878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9737823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84200706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9744758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8545412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239060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1510778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5897755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3439819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61345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18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590548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1858883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06550342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07284138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9297614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80266574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3641802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2182890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7061468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3893756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503892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210027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8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87" y="405135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29083776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76653793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5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3916262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53"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589385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6089"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089" y="273776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527" y="273776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91003253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65856098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19996817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80" y="51544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01490285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5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6119452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5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42811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6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821038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80131446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5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8499351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657"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22187241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5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75037812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05699499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8017" y="610123"/>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67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6538F-FED9-4871-AE9E-E96819EE93A2}"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07E8F0-876E-4509-9EEE-7C8F78F401D9}"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44275767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9951F095-226D-4DC2-8D51-4B7534539BBF}"/>
              </a:ext>
            </a:extLst>
          </p:cNvPr>
          <p:cNvSpPr>
            <a:spLocks noGrp="1"/>
          </p:cNvSpPr>
          <p:nvPr>
            <p:ph type="subTitle" idx="1" hasCustomPrompt="1"/>
          </p:nvPr>
        </p:nvSpPr>
        <p:spPr>
          <a:xfrm>
            <a:off x="527172" y="3811586"/>
            <a:ext cx="5473671" cy="1452705"/>
          </a:xfrm>
          <a:prstGeom prst="rect">
            <a:avLst/>
          </a:prstGeom>
        </p:spPr>
        <p:txBody>
          <a:bodyPr lIns="0">
            <a:spAutoFit/>
          </a:bodyPr>
          <a:lstStyle>
            <a:lvl1pPr marL="0" indent="0" algn="l">
              <a:lnSpc>
                <a:spcPct val="90000"/>
              </a:lnSpc>
              <a:spcBef>
                <a:spcPts val="0"/>
              </a:spcBef>
              <a:spcAft>
                <a:spcPts val="1800"/>
              </a:spcAft>
              <a:buNone/>
              <a:defRPr sz="2200" b="0">
                <a:solidFill>
                  <a:schemeClr val="tx1"/>
                </a:solidFill>
              </a:defRPr>
            </a:lvl1pPr>
            <a:lvl2pPr marL="0" indent="0" algn="l">
              <a:spcAft>
                <a:spcPts val="1200"/>
              </a:spcAft>
              <a:buNone/>
              <a:tabLst>
                <a:tab pos="0" algn="l"/>
              </a:tabLst>
              <a:defRPr sz="1600">
                <a:solidFill>
                  <a:schemeClr val="accent2"/>
                </a:solidFill>
              </a:defRPr>
            </a:lvl2pPr>
            <a:lvl3pPr marL="0" indent="0" algn="l">
              <a:spcAft>
                <a:spcPts val="1200"/>
              </a:spcAft>
              <a:buNone/>
              <a:tabLst>
                <a:tab pos="0" algn="l"/>
              </a:tabLst>
              <a:defRPr sz="1400">
                <a:solidFill>
                  <a:schemeClr val="tx1">
                    <a:tint val="75000"/>
                  </a:schemeClr>
                </a:solidFill>
              </a:defRPr>
            </a:lvl3pPr>
            <a:lvl4pPr marL="0" indent="0" algn="l">
              <a:spcAft>
                <a:spcPts val="1200"/>
              </a:spcAft>
              <a:buNone/>
              <a:tabLst>
                <a:tab pos="0" algn="l"/>
              </a:tabLst>
              <a:defRPr sz="1400">
                <a:solidFill>
                  <a:schemeClr val="tx1"/>
                </a:solidFill>
              </a:defRPr>
            </a:lvl4pPr>
            <a:lvl5pPr marL="0" indent="0" algn="l">
              <a:spcAft>
                <a:spcPts val="1200"/>
              </a:spcAft>
              <a:buNone/>
              <a:tabLst>
                <a:tab pos="0" algn="l"/>
              </a:tabLst>
              <a:defRPr sz="1400">
                <a:solidFill>
                  <a:schemeClr val="tx1"/>
                </a:solidFill>
              </a:defRPr>
            </a:lvl5pPr>
            <a:lvl6pPr marL="0" indent="0" algn="l">
              <a:spcAft>
                <a:spcPts val="120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3"/>
            <a:r>
              <a:rPr lang="en-US"/>
              <a:t>Style four</a:t>
            </a:r>
          </a:p>
        </p:txBody>
      </p:sp>
      <p:pic>
        <p:nvPicPr>
          <p:cNvPr id="1455880949" name="image" descr="{&quot;templafy&quot;:{&quot;id&quot;:&quot;6fc5cfaf-0100-4a80-bb12-b1c7546fb665&quot;}}"/>
          <p:cNvPicPr>
            <a:picLocks noChangeAspect="1"/>
          </p:cNvPicPr>
          <p:nvPr/>
        </p:nvPicPr>
        <p:blipFill>
          <a:blip r:embed="rId2"/>
          <a:stretch>
            <a:fillRect/>
          </a:stretch>
        </p:blipFill>
        <p:spPr>
          <a:xfrm>
            <a:off x="529220" y="527051"/>
            <a:ext cx="871855" cy="738000"/>
          </a:xfrm>
          <a:prstGeom prst="rect">
            <a:avLst/>
          </a:prstGeom>
        </p:spPr>
      </p:pic>
      <p:sp>
        <p:nvSpPr>
          <p:cNvPr id="16" name="date" descr="{&quot;templafy&quot;:{&quot;id&quot;:&quot;1076c5db-0b84-4e1f-bdc2-494870c355df&quot;}}" hidden="1" title="Form.Date">
            <a:extLst>
              <a:ext uri="{FF2B5EF4-FFF2-40B4-BE49-F238E27FC236}">
                <a16:creationId xmlns:a16="http://schemas.microsoft.com/office/drawing/2014/main" xmlns="" id="{03673631-BB8B-45DD-9328-9F9C24DE52E8}"/>
              </a:ext>
            </a:extLst>
          </p:cNvPr>
          <p:cNvSpPr txBox="1"/>
          <p:nvPr userDrawn="1"/>
        </p:nvSpPr>
        <p:spPr>
          <a:xfrm>
            <a:off x="0" y="6847200"/>
            <a:ext cx="0" cy="261610"/>
          </a:xfrm>
          <a:prstGeom prst="rect">
            <a:avLst/>
          </a:prstGeom>
          <a:noFill/>
        </p:spPr>
        <p:txBody>
          <a:bodyPr wrap="square" lIns="0" tIns="0" rIns="0" bIns="0" rtlCol="0">
            <a:spAutoFit/>
          </a:bodyPr>
          <a:lstStyle/>
          <a:p>
            <a:pPr algn="r" defTabSz="914240"/>
            <a:r>
              <a:rPr lang="en-GB" sz="100">
                <a:noFill/>
              </a:rPr>
              <a:t>December 13, 2018</a:t>
            </a:r>
          </a:p>
        </p:txBody>
      </p:sp>
      <p:sp>
        <p:nvSpPr>
          <p:cNvPr id="9" name="Picture Placeholder 3">
            <a:extLst>
              <a:ext uri="{FF2B5EF4-FFF2-40B4-BE49-F238E27FC236}">
                <a16:creationId xmlns:a16="http://schemas.microsoft.com/office/drawing/2014/main" xmlns="" id="{09B0418B-42D8-4E7A-8539-5E16E8F8A6BC}"/>
              </a:ext>
            </a:extLst>
          </p:cNvPr>
          <p:cNvSpPr>
            <a:spLocks noGrp="1"/>
          </p:cNvSpPr>
          <p:nvPr>
            <p:ph type="pic" sz="quarter" idx="11" hasCustomPrompt="1"/>
          </p:nvPr>
        </p:nvSpPr>
        <p:spPr>
          <a:xfrm>
            <a:off x="1711789" y="527051"/>
            <a:ext cx="1337027" cy="738716"/>
          </a:xfrm>
        </p:spPr>
        <p:txBody>
          <a:bodyPr anchor="ctr"/>
          <a:lstStyle>
            <a:lvl1pPr algn="ctr">
              <a:defRPr sz="1000">
                <a:solidFill>
                  <a:schemeClr val="tx2"/>
                </a:solidFill>
              </a:defRPr>
            </a:lvl1pPr>
          </a:lstStyle>
          <a:p>
            <a:r>
              <a:rPr lang="en-US"/>
              <a:t>Client Logo</a:t>
            </a:r>
          </a:p>
        </p:txBody>
      </p:sp>
      <p:sp>
        <p:nvSpPr>
          <p:cNvPr id="10" name="Picture Placeholder 3">
            <a:extLst>
              <a:ext uri="{FF2B5EF4-FFF2-40B4-BE49-F238E27FC236}">
                <a16:creationId xmlns:a16="http://schemas.microsoft.com/office/drawing/2014/main" xmlns="" id="{2FDED80F-3890-440B-8C5A-C5EBA0D6A226}"/>
              </a:ext>
            </a:extLst>
          </p:cNvPr>
          <p:cNvSpPr>
            <a:spLocks noGrp="1"/>
          </p:cNvSpPr>
          <p:nvPr>
            <p:ph type="pic" sz="quarter" idx="12" hasCustomPrompt="1"/>
          </p:nvPr>
        </p:nvSpPr>
        <p:spPr>
          <a:xfrm>
            <a:off x="3359253" y="527051"/>
            <a:ext cx="1337027" cy="738716"/>
          </a:xfrm>
        </p:spPr>
        <p:txBody>
          <a:bodyPr anchor="ctr"/>
          <a:lstStyle>
            <a:lvl1pPr algn="ctr">
              <a:defRPr sz="1000">
                <a:solidFill>
                  <a:schemeClr val="tx2"/>
                </a:solidFill>
              </a:defRPr>
            </a:lvl1pPr>
          </a:lstStyle>
          <a:p>
            <a:r>
              <a:rPr lang="en-US"/>
              <a:t>Partner Logo</a:t>
            </a:r>
          </a:p>
        </p:txBody>
      </p:sp>
      <p:sp>
        <p:nvSpPr>
          <p:cNvPr id="13" name="text" descr="{&quot;templafy&quot;:{&quot;id&quot;:&quot;908ef4d3-5604-456a-bbaa-68a5c2937823&quot;}}" title="Form.Confidentiality.ShowNameConfidentiality">
            <a:extLst>
              <a:ext uri="{FF2B5EF4-FFF2-40B4-BE49-F238E27FC236}">
                <a16:creationId xmlns:a16="http://schemas.microsoft.com/office/drawing/2014/main" xmlns="" id="{5DF3DB70-33BC-4B43-85F2-22B68F6D1A59}"/>
              </a:ext>
            </a:extLst>
          </p:cNvPr>
          <p:cNvSpPr>
            <a:spLocks noGrp="1"/>
          </p:cNvSpPr>
          <p:nvPr>
            <p:ph type="body" sz="quarter" idx="14" hasCustomPrompt="1"/>
          </p:nvPr>
        </p:nvSpPr>
        <p:spPr>
          <a:xfrm>
            <a:off x="527053" y="6471337"/>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sp>
        <p:nvSpPr>
          <p:cNvPr id="12" name="text" descr="{&quot;templafy&quot;:{&quot;id&quot;:&quot;5755cf13-431b-4e0a-b9bb-3c9ce3564f7d&quot;}}" title="text">
            <a:extLst>
              <a:ext uri="{FF2B5EF4-FFF2-40B4-BE49-F238E27FC236}">
                <a16:creationId xmlns:a16="http://schemas.microsoft.com/office/drawing/2014/main" xmlns="" id="{736B9D71-0E70-44D3-9BFB-D7B2D49FD563}"/>
              </a:ext>
            </a:extLst>
          </p:cNvPr>
          <p:cNvSpPr>
            <a:spLocks noGrp="1"/>
          </p:cNvSpPr>
          <p:nvPr>
            <p:ph type="title" hasCustomPrompt="1"/>
          </p:nvPr>
        </p:nvSpPr>
        <p:spPr>
          <a:xfrm>
            <a:off x="527053" y="2866732"/>
            <a:ext cx="7082227" cy="609398"/>
          </a:xfrm>
          <a:prstGeom prst="rect">
            <a:avLst/>
          </a:prstGeom>
        </p:spPr>
        <p:txBody>
          <a:bodyPr wrap="square" lIns="0" anchor="b">
            <a:spAutoFit/>
          </a:bodyPr>
          <a:lstStyle>
            <a:lvl1pPr>
              <a:lnSpc>
                <a:spcPct val="90000"/>
              </a:lnSpc>
              <a:spcBef>
                <a:spcPts val="0"/>
              </a:spcBef>
              <a:spcAft>
                <a:spcPts val="0"/>
              </a:spcAft>
              <a:defRPr sz="4400">
                <a:solidFill>
                  <a:schemeClr val="tx1"/>
                </a:solidFill>
              </a:defRPr>
            </a:lvl1pPr>
          </a:lstStyle>
          <a:p>
            <a:r>
              <a:rPr lang="en-GB"/>
              <a:t>Title here</a:t>
            </a:r>
          </a:p>
        </p:txBody>
      </p:sp>
    </p:spTree>
    <p:extLst>
      <p:ext uri="{BB962C8B-B14F-4D97-AF65-F5344CB8AC3E}">
        <p14:creationId xmlns:p14="http://schemas.microsoft.com/office/powerpoint/2010/main" val="1160471072"/>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2"/>
        </a:solidFill>
        <a:effectLst/>
      </p:bgPr>
    </p:bg>
    <p:spTree>
      <p:nvGrpSpPr>
        <p:cNvPr id="1" name=""/>
        <p:cNvGrpSpPr/>
        <p:nvPr/>
      </p:nvGrpSpPr>
      <p:grpSpPr>
        <a:xfrm>
          <a:off x="0" y="0"/>
          <a:ext cx="0" cy="0"/>
          <a:chOff x="0" y="0"/>
          <a:chExt cx="0" cy="0"/>
        </a:xfrm>
      </p:grpSpPr>
      <p:pic>
        <p:nvPicPr>
          <p:cNvPr id="226027533" name="image" descr="{&quot;templafy&quot;:{&quot;id&quot;:&quot;6c1a0033-b66c-4ada-bbdc-b1c5b0cbf163&quot;}}"/>
          <p:cNvPicPr>
            <a:picLocks noChangeAspect="1"/>
          </p:cNvPicPr>
          <p:nvPr/>
        </p:nvPicPr>
        <p:blipFill>
          <a:blip r:embed="rId2"/>
          <a:stretch>
            <a:fillRect/>
          </a:stretch>
        </p:blipFill>
        <p:spPr>
          <a:xfrm>
            <a:off x="529331" y="527051"/>
            <a:ext cx="864225" cy="738000"/>
          </a:xfrm>
          <a:prstGeom prst="rect">
            <a:avLst/>
          </a:prstGeom>
        </p:spPr>
      </p:pic>
      <p:sp>
        <p:nvSpPr>
          <p:cNvPr id="11" name="text" descr="{&quot;templafy&quot;:{&quot;id&quot;:&quot;5755cf13-431b-4e0a-b9bb-3c9ce3564f7d&quot;}}" title="text">
            <a:extLst>
              <a:ext uri="{FF2B5EF4-FFF2-40B4-BE49-F238E27FC236}">
                <a16:creationId xmlns:a16="http://schemas.microsoft.com/office/drawing/2014/main" xmlns="" id="{E5D0BC48-5862-4884-83B7-4ADC6D93D33E}"/>
              </a:ext>
            </a:extLst>
          </p:cNvPr>
          <p:cNvSpPr>
            <a:spLocks noGrp="1"/>
          </p:cNvSpPr>
          <p:nvPr>
            <p:ph type="title" hasCustomPrompt="1"/>
          </p:nvPr>
        </p:nvSpPr>
        <p:spPr>
          <a:xfrm>
            <a:off x="527136" y="2866732"/>
            <a:ext cx="6762751" cy="609398"/>
          </a:xfrm>
          <a:prstGeom prst="rect">
            <a:avLst/>
          </a:prstGeom>
        </p:spPr>
        <p:txBody>
          <a:bodyPr wrap="square" lIns="0" anchor="b">
            <a:spAutoFit/>
          </a:bodyPr>
          <a:lstStyle>
            <a:lvl1pPr>
              <a:lnSpc>
                <a:spcPct val="90000"/>
              </a:lnSpc>
              <a:spcBef>
                <a:spcPts val="0"/>
              </a:spcBef>
              <a:spcAft>
                <a:spcPts val="0"/>
              </a:spcAft>
              <a:defRPr sz="4400">
                <a:solidFill>
                  <a:schemeClr val="bg1"/>
                </a:solidFill>
              </a:defRPr>
            </a:lvl1pPr>
          </a:lstStyle>
          <a:p>
            <a:r>
              <a:rPr lang="en-GB"/>
              <a:t>Title here</a:t>
            </a:r>
          </a:p>
        </p:txBody>
      </p:sp>
      <p:sp>
        <p:nvSpPr>
          <p:cNvPr id="12" name="Subtitle 2">
            <a:extLst>
              <a:ext uri="{FF2B5EF4-FFF2-40B4-BE49-F238E27FC236}">
                <a16:creationId xmlns:a16="http://schemas.microsoft.com/office/drawing/2014/main" xmlns="" id="{12E35A45-52D1-4A91-B9F5-57C2539FB55E}"/>
              </a:ext>
            </a:extLst>
          </p:cNvPr>
          <p:cNvSpPr>
            <a:spLocks noGrp="1"/>
          </p:cNvSpPr>
          <p:nvPr>
            <p:ph type="subTitle" idx="1" hasCustomPrompt="1"/>
          </p:nvPr>
        </p:nvSpPr>
        <p:spPr>
          <a:xfrm>
            <a:off x="527056" y="3811062"/>
            <a:ext cx="5664221" cy="304699"/>
          </a:xfrm>
          <a:prstGeom prst="rect">
            <a:avLst/>
          </a:prstGeom>
        </p:spPr>
        <p:txBody>
          <a:bodyPr lIns="0">
            <a:spAutoFit/>
          </a:bodyPr>
          <a:lstStyle>
            <a:lvl1pPr marL="0" indent="0" algn="l">
              <a:lnSpc>
                <a:spcPct val="90000"/>
              </a:lnSpc>
              <a:spcBef>
                <a:spcPts val="0"/>
              </a:spcBef>
              <a:spcAft>
                <a:spcPts val="0"/>
              </a:spcAft>
              <a:buNone/>
              <a:defRPr sz="2200" b="0">
                <a:solidFill>
                  <a:schemeClr val="bg1"/>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a:t>
            </a:r>
            <a:endParaRPr lang="en-GB"/>
          </a:p>
        </p:txBody>
      </p:sp>
      <p:sp>
        <p:nvSpPr>
          <p:cNvPr id="6" name="text" descr="{&quot;templafy&quot;:{&quot;id&quot;:&quot;566c20c8-b548-4a0b-911a-5bc32ab6f779&quot;}}" title="Form.Confidentiality.ShowNameConfidentiality">
            <a:extLst>
              <a:ext uri="{FF2B5EF4-FFF2-40B4-BE49-F238E27FC236}">
                <a16:creationId xmlns:a16="http://schemas.microsoft.com/office/drawing/2014/main" xmlns="" id="{58D8EDCF-52AE-4E2A-AB5F-32CE69EDC772}"/>
              </a:ext>
            </a:extLst>
          </p:cNvPr>
          <p:cNvSpPr>
            <a:spLocks noGrp="1"/>
          </p:cNvSpPr>
          <p:nvPr>
            <p:ph type="body" sz="quarter" idx="14" hasCustomPrompt="1"/>
          </p:nvPr>
        </p:nvSpPr>
        <p:spPr>
          <a:xfrm>
            <a:off x="527053" y="6471337"/>
            <a:ext cx="2671235" cy="198201"/>
          </a:xfrm>
          <a:prstGeom prst="rect">
            <a:avLst/>
          </a:prstGeom>
        </p:spPr>
        <p:txBody>
          <a:bodyPr lIns="0" anchor="b">
            <a:normAutofit/>
          </a:bodyPr>
          <a:lstStyle>
            <a:lvl1pPr marL="0" indent="0">
              <a:buNone/>
              <a:defRPr sz="1100" b="0">
                <a:solidFill>
                  <a:schemeClr val="bg1"/>
                </a:solidFill>
                <a:latin typeface="+mn-lt"/>
              </a:defRPr>
            </a:lvl1pPr>
            <a:lvl5pPr marL="0" indent="0">
              <a:buFont typeface="Arial" panose="020B0604020202020204" pitchFamily="34" charset="0"/>
              <a:buNone/>
              <a:defRPr sz="1066"/>
            </a:lvl5pPr>
          </a:lstStyle>
          <a:p>
            <a:pPr lvl="0"/>
            <a:endParaRPr/>
          </a:p>
        </p:txBody>
      </p:sp>
    </p:spTree>
    <p:extLst>
      <p:ext uri="{BB962C8B-B14F-4D97-AF65-F5344CB8AC3E}">
        <p14:creationId xmlns:p14="http://schemas.microsoft.com/office/powerpoint/2010/main" val="2655823348"/>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80CBA71-A2EF-49E7-B036-C571EC1026EF}"/>
              </a:ext>
            </a:extLst>
          </p:cNvPr>
          <p:cNvSpPr/>
          <p:nvPr userDrawn="1"/>
        </p:nvSpPr>
        <p:spPr>
          <a:xfrm>
            <a:off x="527051" y="2423561"/>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240"/>
            <a:r>
              <a:rPr lang="en-US" sz="5999" dirty="0">
                <a:solidFill>
                  <a:srgbClr val="000000"/>
                </a:solidFill>
              </a:rPr>
              <a:t>Thank you</a:t>
            </a:r>
            <a:endParaRPr lang="en-GB" sz="5999" dirty="0">
              <a:solidFill>
                <a:srgbClr val="FFFFFF"/>
              </a:solidFill>
            </a:endParaRPr>
          </a:p>
        </p:txBody>
      </p:sp>
      <p:sp>
        <p:nvSpPr>
          <p:cNvPr id="15" name="text" descr="{&quot;templafy&quot;:{&quot;id&quot;:&quot;94c6fab6-2c2b-4cad-b83f-d688e2002417&quot;}}" title="Form.Confidentiality.ShowNameConfidentiality"/>
          <p:cNvSpPr>
            <a:spLocks noGrp="1"/>
          </p:cNvSpPr>
          <p:nvPr>
            <p:ph type="body" sz="quarter" idx="13" hasCustomPrompt="1"/>
          </p:nvPr>
        </p:nvSpPr>
        <p:spPr>
          <a:xfrm>
            <a:off x="527053" y="6471337"/>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pic>
        <p:nvPicPr>
          <p:cNvPr id="1723916067" name="image" descr="{&quot;templafy&quot;:{&quot;id&quot;:&quot;92017ac2-aa34-46ea-a78d-8319eabac9a4&quot;}}"/>
          <p:cNvPicPr>
            <a:picLocks noChangeAspect="1"/>
          </p:cNvPicPr>
          <p:nvPr/>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746349062"/>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41C8-E673-49CE-8596-2382FC2E43BD}"/>
              </a:ext>
            </a:extLst>
          </p:cNvPr>
          <p:cNvSpPr>
            <a:spLocks noGrp="1"/>
          </p:cNvSpPr>
          <p:nvPr>
            <p:ph type="title"/>
          </p:nvPr>
        </p:nvSpPr>
        <p:spPr/>
        <p:txBody>
          <a:bodyPr/>
          <a:lstStyle>
            <a:lvl1pPr>
              <a:defRPr sz="3000">
                <a:solidFill>
                  <a:schemeClr val="bg1"/>
                </a:solidFill>
              </a:defRPr>
            </a:lvl1pPr>
          </a:lstStyle>
          <a:p>
            <a:endParaRPr lang="en-GB"/>
          </a:p>
        </p:txBody>
      </p:sp>
      <p:sp>
        <p:nvSpPr>
          <p:cNvPr id="6" name="Table Placeholder 5">
            <a:extLst>
              <a:ext uri="{FF2B5EF4-FFF2-40B4-BE49-F238E27FC236}">
                <a16:creationId xmlns:a16="http://schemas.microsoft.com/office/drawing/2014/main" xmlns="" id="{57BCBDC0-E93E-40E6-8077-760110EEFBBE}"/>
              </a:ext>
            </a:extLst>
          </p:cNvPr>
          <p:cNvSpPr>
            <a:spLocks noGrp="1"/>
          </p:cNvSpPr>
          <p:nvPr>
            <p:ph type="tbl" sz="quarter" idx="10" hasCustomPrompt="1"/>
          </p:nvPr>
        </p:nvSpPr>
        <p:spPr>
          <a:xfrm>
            <a:off x="527073" y="1692169"/>
            <a:ext cx="11137899" cy="4617614"/>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xmlns="" id="{558AF48C-1F76-4633-A0D9-E8CE74BB7F64}"/>
              </a:ext>
            </a:extLst>
          </p:cNvPr>
          <p:cNvCxnSpPr>
            <a:cxnSpLocks/>
          </p:cNvCxnSpPr>
          <p:nvPr userDrawn="1"/>
        </p:nvCxnSpPr>
        <p:spPr>
          <a:xfrm>
            <a:off x="531873"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51174"/>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23892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0B5A51-EFA9-401E-BFD2-A26190936415}"/>
              </a:ext>
            </a:extLst>
          </p:cNvPr>
          <p:cNvSpPr/>
          <p:nvPr userDrawn="1"/>
        </p:nvSpPr>
        <p:spPr>
          <a:xfrm>
            <a:off x="2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a:solidFill>
                <a:srgbClr val="FFFFFF"/>
              </a:solidFill>
            </a:endParaRPr>
          </a:p>
        </p:txBody>
      </p:sp>
      <p:sp>
        <p:nvSpPr>
          <p:cNvPr id="2" name="Title 1"/>
          <p:cNvSpPr>
            <a:spLocks noGrp="1"/>
          </p:cNvSpPr>
          <p:nvPr>
            <p:ph type="title" hasCustomPrompt="1"/>
          </p:nvPr>
        </p:nvSpPr>
        <p:spPr>
          <a:xfrm>
            <a:off x="527188" y="548217"/>
            <a:ext cx="10364549" cy="3582048"/>
          </a:xfrm>
        </p:spPr>
        <p:txBody>
          <a:bodyPr anchor="b"/>
          <a:lstStyle>
            <a:lvl1pPr>
              <a:lnSpc>
                <a:spcPct val="95000"/>
              </a:lnSpc>
              <a:defRPr sz="4200">
                <a:solidFill>
                  <a:schemeClr val="bg1"/>
                </a:solidFill>
              </a:defRPr>
            </a:lvl1pPr>
          </a:lstStyle>
          <a:p>
            <a:r>
              <a:rPr lang="en-US"/>
              <a:t>Click to add quote</a:t>
            </a:r>
          </a:p>
        </p:txBody>
      </p:sp>
      <p:sp>
        <p:nvSpPr>
          <p:cNvPr id="12" name="Freeform 6"/>
          <p:cNvSpPr>
            <a:spLocks/>
          </p:cNvSpPr>
          <p:nvPr userDrawn="1"/>
        </p:nvSpPr>
        <p:spPr bwMode="auto">
          <a:xfrm>
            <a:off x="527141" y="4302838"/>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575656">
                  <a:lumMod val="20000"/>
                  <a:lumOff val="80000"/>
                </a:srgbClr>
              </a:solidFill>
            </a:endParaRPr>
          </a:p>
        </p:txBody>
      </p:sp>
      <p:sp>
        <p:nvSpPr>
          <p:cNvPr id="9" name="Text Placeholder 9">
            <a:extLst>
              <a:ext uri="{FF2B5EF4-FFF2-40B4-BE49-F238E27FC236}">
                <a16:creationId xmlns:a16="http://schemas.microsoft.com/office/drawing/2014/main" xmlns="" id="{EDBFF41F-8BBF-4E7D-B495-7B8EB4235FF3}"/>
              </a:ext>
            </a:extLst>
          </p:cNvPr>
          <p:cNvSpPr>
            <a:spLocks noGrp="1"/>
          </p:cNvSpPr>
          <p:nvPr>
            <p:ph type="body" sz="quarter" idx="18" hasCustomPrompt="1"/>
          </p:nvPr>
        </p:nvSpPr>
        <p:spPr>
          <a:xfrm>
            <a:off x="525020"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bg1"/>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solidFill>
                  <a:schemeClr val="bg1"/>
                </a:solidFill>
              </a:defRPr>
            </a:lvl6pPr>
            <a:lvl7pPr marL="0" indent="0">
              <a:lnSpc>
                <a:spcPct val="95000"/>
              </a:lnSpc>
              <a:spcAft>
                <a:spcPts val="200"/>
              </a:spcAft>
              <a:buNone/>
              <a:defRPr sz="1506">
                <a:solidFill>
                  <a:schemeClr val="bg1"/>
                </a:solidFill>
              </a:defRPr>
            </a:lvl7pPr>
            <a:lvl8pPr marL="0" indent="0">
              <a:lnSpc>
                <a:spcPct val="95000"/>
              </a:lnSpc>
              <a:spcAft>
                <a:spcPts val="200"/>
              </a:spcAft>
              <a:buNone/>
              <a:defRPr sz="1506">
                <a:solidFill>
                  <a:schemeClr val="bg1"/>
                </a:solidFill>
              </a:defRPr>
            </a:lvl8pPr>
            <a:lvl9pPr marL="0" indent="0">
              <a:lnSpc>
                <a:spcPct val="95000"/>
              </a:lnSpc>
              <a:spcAft>
                <a:spcPts val="200"/>
              </a:spcAft>
              <a:buNone/>
              <a:defRPr sz="1506">
                <a:solidFill>
                  <a:schemeClr val="bg1"/>
                </a:solidFill>
              </a:defRPr>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982608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255" y="548743"/>
            <a:ext cx="10366800" cy="3582047"/>
          </a:xfrm>
        </p:spPr>
        <p:txBody>
          <a:bodyPr anchor="b"/>
          <a:lstStyle>
            <a:lvl1pPr>
              <a:lnSpc>
                <a:spcPct val="95000"/>
              </a:lnSpc>
              <a:defRPr sz="4200">
                <a:solidFill>
                  <a:schemeClr val="tx1"/>
                </a:solidFill>
              </a:defRPr>
            </a:lvl1pPr>
          </a:lstStyle>
          <a:p>
            <a:r>
              <a:rPr lang="en-US"/>
              <a:t>Click to add quote</a:t>
            </a:r>
          </a:p>
        </p:txBody>
      </p:sp>
      <p:sp>
        <p:nvSpPr>
          <p:cNvPr id="10" name="Text Placeholder 9"/>
          <p:cNvSpPr>
            <a:spLocks noGrp="1"/>
          </p:cNvSpPr>
          <p:nvPr>
            <p:ph type="body" sz="quarter" idx="14" hasCustomPrompt="1"/>
          </p:nvPr>
        </p:nvSpPr>
        <p:spPr>
          <a:xfrm>
            <a:off x="527224"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lvl6pPr>
            <a:lvl7pPr marL="0" indent="0">
              <a:lnSpc>
                <a:spcPct val="95000"/>
              </a:lnSpc>
              <a:spcAft>
                <a:spcPts val="200"/>
              </a:spcAft>
              <a:buNone/>
              <a:defRPr sz="1506"/>
            </a:lvl7pPr>
            <a:lvl8pPr marL="0" indent="0">
              <a:lnSpc>
                <a:spcPct val="95000"/>
              </a:lnSpc>
              <a:spcAft>
                <a:spcPts val="200"/>
              </a:spcAft>
              <a:buNone/>
              <a:defRPr sz="1506"/>
            </a:lvl8pPr>
            <a:lvl9pPr marL="0" indent="0">
              <a:lnSpc>
                <a:spcPct val="95000"/>
              </a:lnSpc>
              <a:spcAft>
                <a:spcPts val="200"/>
              </a:spcAft>
              <a:buNone/>
              <a:defRPr sz="1506"/>
            </a:lvl9pPr>
          </a:lstStyle>
          <a:p>
            <a:pPr lvl="0"/>
            <a:r>
              <a:rPr lang="en-US"/>
              <a:t>Click to add text</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xmlns="" id="{F2DC9D54-DF4A-4777-9985-0E7D7DADEF76}"/>
              </a:ext>
            </a:extLst>
          </p:cNvPr>
          <p:cNvSpPr>
            <a:spLocks/>
          </p:cNvSpPr>
          <p:nvPr userDrawn="1"/>
        </p:nvSpPr>
        <p:spPr bwMode="auto">
          <a:xfrm>
            <a:off x="529457" y="4302838"/>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000000"/>
              </a:solidFill>
            </a:endParaRPr>
          </a:p>
        </p:txBody>
      </p:sp>
    </p:spTree>
    <p:extLst>
      <p:ext uri="{BB962C8B-B14F-4D97-AF65-F5344CB8AC3E}">
        <p14:creationId xmlns:p14="http://schemas.microsoft.com/office/powerpoint/2010/main" val="816410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Placeholder 1">
            <a:extLst>
              <a:ext uri="{FF2B5EF4-FFF2-40B4-BE49-F238E27FC236}">
                <a16:creationId xmlns:a16="http://schemas.microsoft.com/office/drawing/2014/main" xmlns="" id="{2C708DEB-8BC6-488B-B60A-0CECBCB1AAD6}"/>
              </a:ext>
            </a:extLst>
          </p:cNvPr>
          <p:cNvSpPr>
            <a:spLocks noGrp="1"/>
          </p:cNvSpPr>
          <p:nvPr>
            <p:ph type="ftr" sz="quarter" idx="1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2670655460"/>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769242708"/>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361B82-F8A2-466B-A96E-7F3CC0273BA6}"/>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63337060-29CA-4C17-83EF-F3A0724944FC}"/>
              </a:ext>
            </a:extLst>
          </p:cNvPr>
          <p:cNvSpPr>
            <a:spLocks noGrp="1"/>
          </p:cNvSpPr>
          <p:nvPr>
            <p:ph type="subTitle" idx="18"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73"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7">
            <a:extLst>
              <a:ext uri="{FF2B5EF4-FFF2-40B4-BE49-F238E27FC236}">
                <a16:creationId xmlns:a16="http://schemas.microsoft.com/office/drawing/2014/main" xmlns="" id="{41536EE2-CCE9-4AAC-A61C-47879FF182D1}"/>
              </a:ext>
            </a:extLst>
          </p:cNvPr>
          <p:cNvSpPr>
            <a:spLocks noGrp="1"/>
          </p:cNvSpPr>
          <p:nvPr>
            <p:ph sz="quarter" idx="17" hasCustomPrompt="1"/>
          </p:nvPr>
        </p:nvSpPr>
        <p:spPr>
          <a:xfrm>
            <a:off x="6191279" y="1701803"/>
            <a:ext cx="5473676" cy="462491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65662688"/>
      </p:ext>
    </p:extLst>
  </p:cSld>
  <p:clrMapOvr>
    <a:masterClrMapping/>
  </p:clrMapOvr>
  <p:transition>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00E1D-3AE3-40FC-B3F5-208018C02558}"/>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845A2AD4-F427-4A8E-A481-D8679F611594}"/>
              </a:ext>
            </a:extLst>
          </p:cNvPr>
          <p:cNvSpPr>
            <a:spLocks noGrp="1"/>
          </p:cNvSpPr>
          <p:nvPr>
            <p:ph type="subTitle" idx="1"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7" name="Text Placeholder 6">
            <a:extLst>
              <a:ext uri="{FF2B5EF4-FFF2-40B4-BE49-F238E27FC236}">
                <a16:creationId xmlns:a16="http://schemas.microsoft.com/office/drawing/2014/main" xmlns="" id="{A4C53E0D-5D95-44B5-86FF-228208E79E44}"/>
              </a:ext>
            </a:extLst>
          </p:cNvPr>
          <p:cNvSpPr>
            <a:spLocks noGrp="1"/>
          </p:cNvSpPr>
          <p:nvPr>
            <p:ph type="body" sz="quarter" idx="30" hasCustomPrompt="1"/>
          </p:nvPr>
        </p:nvSpPr>
        <p:spPr>
          <a:xfrm>
            <a:off x="5265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2" name="Text Placeholder 6">
            <a:extLst>
              <a:ext uri="{FF2B5EF4-FFF2-40B4-BE49-F238E27FC236}">
                <a16:creationId xmlns:a16="http://schemas.microsoft.com/office/drawing/2014/main" xmlns="" id="{DD18F293-5362-45E5-94E0-65C0707963A2}"/>
              </a:ext>
            </a:extLst>
          </p:cNvPr>
          <p:cNvSpPr>
            <a:spLocks noGrp="1"/>
          </p:cNvSpPr>
          <p:nvPr>
            <p:ph type="body" sz="quarter" idx="31" hasCustomPrompt="1"/>
          </p:nvPr>
        </p:nvSpPr>
        <p:spPr>
          <a:xfrm>
            <a:off x="338755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3" name="Text Placeholder 6">
            <a:extLst>
              <a:ext uri="{FF2B5EF4-FFF2-40B4-BE49-F238E27FC236}">
                <a16:creationId xmlns:a16="http://schemas.microsoft.com/office/drawing/2014/main" xmlns="" id="{D2BBC9FF-1E35-4BF2-B70A-8767363BD8F9}"/>
              </a:ext>
            </a:extLst>
          </p:cNvPr>
          <p:cNvSpPr>
            <a:spLocks noGrp="1"/>
          </p:cNvSpPr>
          <p:nvPr>
            <p:ph type="body" sz="quarter" idx="32" hasCustomPrompt="1"/>
          </p:nvPr>
        </p:nvSpPr>
        <p:spPr>
          <a:xfrm>
            <a:off x="624858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4" name="Text Placeholder 6">
            <a:extLst>
              <a:ext uri="{FF2B5EF4-FFF2-40B4-BE49-F238E27FC236}">
                <a16:creationId xmlns:a16="http://schemas.microsoft.com/office/drawing/2014/main" xmlns="" id="{ED72CB3F-B83C-4FA7-A795-967167912FEC}"/>
              </a:ext>
            </a:extLst>
          </p:cNvPr>
          <p:cNvSpPr>
            <a:spLocks noGrp="1"/>
          </p:cNvSpPr>
          <p:nvPr>
            <p:ph type="body" sz="quarter" idx="33" hasCustomPrompt="1"/>
          </p:nvPr>
        </p:nvSpPr>
        <p:spPr>
          <a:xfrm>
            <a:off x="9109632"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9" name="Slide Number Placeholder 8">
            <a:extLst>
              <a:ext uri="{FF2B5EF4-FFF2-40B4-BE49-F238E27FC236}">
                <a16:creationId xmlns:a16="http://schemas.microsoft.com/office/drawing/2014/main" xmlns="" id="{B229B61F-3292-42D5-B2DA-91423C2EFCC3}"/>
              </a:ext>
            </a:extLst>
          </p:cNvPr>
          <p:cNvSpPr>
            <a:spLocks noGrp="1"/>
          </p:cNvSpPr>
          <p:nvPr>
            <p:ph type="sldNum" sz="quarter" idx="3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53951232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E67005-93D3-4B7A-BA5E-EF24C07DEB11}"/>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40088AF0-58FE-46DA-B987-DE841BBAB176}"/>
              </a:ext>
            </a:extLst>
          </p:cNvPr>
          <p:cNvSpPr>
            <a:spLocks noGrp="1"/>
          </p:cNvSpPr>
          <p:nvPr>
            <p:ph type="subTitle" idx="1"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22" name="Text Placeholder 2">
            <a:extLst>
              <a:ext uri="{FF2B5EF4-FFF2-40B4-BE49-F238E27FC236}">
                <a16:creationId xmlns:a16="http://schemas.microsoft.com/office/drawing/2014/main" xmlns="" id="{6FD640ED-3F85-4C1C-BD60-BD9239CB762B}"/>
              </a:ext>
            </a:extLst>
          </p:cNvPr>
          <p:cNvSpPr>
            <a:spLocks noGrp="1"/>
          </p:cNvSpPr>
          <p:nvPr>
            <p:ph type="body" sz="quarter" idx="18" hasCustomPrompt="1"/>
          </p:nvPr>
        </p:nvSpPr>
        <p:spPr>
          <a:xfrm>
            <a:off x="526527"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3" name="Text Placeholder 2">
            <a:extLst>
              <a:ext uri="{FF2B5EF4-FFF2-40B4-BE49-F238E27FC236}">
                <a16:creationId xmlns:a16="http://schemas.microsoft.com/office/drawing/2014/main" xmlns="" id="{5F50DC8A-B55C-42A8-8E28-F6DDE0389A23}"/>
              </a:ext>
            </a:extLst>
          </p:cNvPr>
          <p:cNvSpPr>
            <a:spLocks noGrp="1"/>
          </p:cNvSpPr>
          <p:nvPr>
            <p:ph type="body" sz="quarter" idx="33" hasCustomPrompt="1"/>
          </p:nvPr>
        </p:nvSpPr>
        <p:spPr>
          <a:xfrm>
            <a:off x="4751395"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9" name="Text Placeholder 2">
            <a:extLst>
              <a:ext uri="{FF2B5EF4-FFF2-40B4-BE49-F238E27FC236}">
                <a16:creationId xmlns:a16="http://schemas.microsoft.com/office/drawing/2014/main" xmlns="" id="{D45D6889-56A7-4C66-A17B-55613EA27290}"/>
              </a:ext>
            </a:extLst>
          </p:cNvPr>
          <p:cNvSpPr>
            <a:spLocks noGrp="1"/>
          </p:cNvSpPr>
          <p:nvPr>
            <p:ph type="body" sz="quarter" idx="34" hasCustomPrompt="1"/>
          </p:nvPr>
        </p:nvSpPr>
        <p:spPr>
          <a:xfrm>
            <a:off x="8976263"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0" name="Text Placeholder 2">
            <a:extLst>
              <a:ext uri="{FF2B5EF4-FFF2-40B4-BE49-F238E27FC236}">
                <a16:creationId xmlns:a16="http://schemas.microsoft.com/office/drawing/2014/main" xmlns="" id="{A8D6A442-2C08-48EA-9AB1-686CAE3C2071}"/>
              </a:ext>
            </a:extLst>
          </p:cNvPr>
          <p:cNvSpPr>
            <a:spLocks noGrp="1"/>
          </p:cNvSpPr>
          <p:nvPr>
            <p:ph type="body" sz="quarter" idx="35" hasCustomPrompt="1"/>
          </p:nvPr>
        </p:nvSpPr>
        <p:spPr>
          <a:xfrm>
            <a:off x="526527"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1" name="Text Placeholder 2">
            <a:extLst>
              <a:ext uri="{FF2B5EF4-FFF2-40B4-BE49-F238E27FC236}">
                <a16:creationId xmlns:a16="http://schemas.microsoft.com/office/drawing/2014/main" xmlns="" id="{6244C7CF-9560-4BE0-8699-8F1133326F3E}"/>
              </a:ext>
            </a:extLst>
          </p:cNvPr>
          <p:cNvSpPr>
            <a:spLocks noGrp="1"/>
          </p:cNvSpPr>
          <p:nvPr>
            <p:ph type="body" sz="quarter" idx="36" hasCustomPrompt="1"/>
          </p:nvPr>
        </p:nvSpPr>
        <p:spPr>
          <a:xfrm>
            <a:off x="4751395"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2" name="Text Placeholder 2">
            <a:extLst>
              <a:ext uri="{FF2B5EF4-FFF2-40B4-BE49-F238E27FC236}">
                <a16:creationId xmlns:a16="http://schemas.microsoft.com/office/drawing/2014/main" xmlns="" id="{9CA199A3-5DC8-49D7-BD51-49E160D1459E}"/>
              </a:ext>
            </a:extLst>
          </p:cNvPr>
          <p:cNvSpPr>
            <a:spLocks noGrp="1"/>
          </p:cNvSpPr>
          <p:nvPr>
            <p:ph type="body" sz="quarter" idx="37" hasCustomPrompt="1"/>
          </p:nvPr>
        </p:nvSpPr>
        <p:spPr>
          <a:xfrm>
            <a:off x="8976263"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8" name="Slide Number Placeholder 7">
            <a:extLst>
              <a:ext uri="{FF2B5EF4-FFF2-40B4-BE49-F238E27FC236}">
                <a16:creationId xmlns:a16="http://schemas.microsoft.com/office/drawing/2014/main" xmlns="" id="{DA920D8A-32E2-48BE-A620-484D5714A27F}"/>
              </a:ext>
            </a:extLst>
          </p:cNvPr>
          <p:cNvSpPr>
            <a:spLocks noGrp="1"/>
          </p:cNvSpPr>
          <p:nvPr>
            <p:ph type="sldNum" sz="quarter" idx="4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87913669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73"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69C3B5E-D394-422F-B5EC-90394DA5E2FA}"/>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247517458"/>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73"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5789E66-833F-407D-B3C4-6C323921843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384291582"/>
      </p:ext>
    </p:extLst>
  </p:cSld>
  <p:clrMapOvr>
    <a:masterClrMapping/>
  </p:clrMapOvr>
  <p:transition>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345"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6" name="Title 1">
            <a:extLst>
              <a:ext uri="{FF2B5EF4-FFF2-40B4-BE49-F238E27FC236}">
                <a16:creationId xmlns:a16="http://schemas.microsoft.com/office/drawing/2014/main" xmlns="" id="{35BA0B6E-7611-4934-A581-6F963CD60D31}"/>
              </a:ext>
            </a:extLst>
          </p:cNvPr>
          <p:cNvSpPr>
            <a:spLocks noGrp="1"/>
          </p:cNvSpPr>
          <p:nvPr>
            <p:ph type="title"/>
          </p:nvPr>
        </p:nvSpPr>
        <p:spPr>
          <a:xfrm>
            <a:off x="6516817" y="535781"/>
            <a:ext cx="5148155" cy="719667"/>
          </a:xfrm>
        </p:spPr>
        <p:txBody>
          <a:bodyPr/>
          <a:lstStyle/>
          <a:p>
            <a:endParaRPr lang="en-GB"/>
          </a:p>
        </p:txBody>
      </p:sp>
    </p:spTree>
    <p:extLst>
      <p:ext uri="{BB962C8B-B14F-4D97-AF65-F5344CB8AC3E}">
        <p14:creationId xmlns:p14="http://schemas.microsoft.com/office/powerpoint/2010/main" val="29883168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4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4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62913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6191593"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073" y="535782"/>
            <a:ext cx="5473699" cy="719665"/>
          </a:xfrm>
        </p:spPr>
        <p:txBody>
          <a:bodyPr/>
          <a:lstStyle/>
          <a:p>
            <a:endParaRPr lang="en-GB"/>
          </a:p>
        </p:txBody>
      </p:sp>
    </p:spTree>
    <p:extLst>
      <p:ext uri="{BB962C8B-B14F-4D97-AF65-F5344CB8AC3E}">
        <p14:creationId xmlns:p14="http://schemas.microsoft.com/office/powerpoint/2010/main" val="687794855"/>
      </p:ext>
    </p:extLst>
  </p:cSld>
  <p:clrMapOvr>
    <a:masterClrMapping/>
  </p:clrMapOvr>
  <p:transition>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7215137" y="0"/>
            <a:ext cx="4977207" cy="6858000"/>
          </a:xfrm>
          <a:prstGeom prst="rect">
            <a:avLst/>
          </a:prstGeom>
          <a:solidFill>
            <a:schemeClr val="accent1"/>
          </a:solidFill>
        </p:spPr>
        <p:txBody>
          <a:bodyPr tIns="457200" bIns="0" anchor="t">
            <a:normAutofit/>
          </a:bodyPr>
          <a:lstStyle>
            <a:lvl1pPr algn="ctr">
              <a:defRPr sz="28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136" y="535782"/>
            <a:ext cx="5664199" cy="719665"/>
          </a:xfrm>
        </p:spPr>
        <p:txBody>
          <a:bodyPr/>
          <a:lstStyle/>
          <a:p>
            <a:endParaRPr lang="en-GB"/>
          </a:p>
        </p:txBody>
      </p:sp>
    </p:spTree>
    <p:extLst>
      <p:ext uri="{BB962C8B-B14F-4D97-AF65-F5344CB8AC3E}">
        <p14:creationId xmlns:p14="http://schemas.microsoft.com/office/powerpoint/2010/main" val="813674597"/>
      </p:ext>
    </p:extLst>
  </p:cSld>
  <p:clrMapOvr>
    <a:masterClrMapping/>
  </p:clrMapOvr>
  <p:transition>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1" y="1711343"/>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27" name="Rectangle 26"/>
          <p:cNvSpPr/>
          <p:nvPr userDrawn="1"/>
        </p:nvSpPr>
        <p:spPr>
          <a:xfrm>
            <a:off x="6410191"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sz="2399">
              <a:solidFill>
                <a:srgbClr val="FFFFFF"/>
              </a:solidFill>
            </a:endParaRPr>
          </a:p>
        </p:txBody>
      </p:sp>
      <p:sp>
        <p:nvSpPr>
          <p:cNvPr id="2" name="Title 1">
            <a:extLst>
              <a:ext uri="{FF2B5EF4-FFF2-40B4-BE49-F238E27FC236}">
                <a16:creationId xmlns:a16="http://schemas.microsoft.com/office/drawing/2014/main" xmlns="" id="{2E8470DA-9AF9-4E1C-9972-1EEDFB2A40C9}"/>
              </a:ext>
            </a:extLst>
          </p:cNvPr>
          <p:cNvSpPr>
            <a:spLocks noGrp="1"/>
          </p:cNvSpPr>
          <p:nvPr>
            <p:ph type="title"/>
          </p:nvPr>
        </p:nvSpPr>
        <p:spPr>
          <a:xfrm>
            <a:off x="527073" y="535782"/>
            <a:ext cx="5473699" cy="719665"/>
          </a:xfrm>
        </p:spPr>
        <p:txBody>
          <a:bodyPr/>
          <a:lstStyle/>
          <a:p>
            <a:endParaRPr lang="en-GB"/>
          </a:p>
        </p:txBody>
      </p:sp>
      <p:sp>
        <p:nvSpPr>
          <p:cNvPr id="32" name="Text Placeholder 6">
            <a:extLst>
              <a:ext uri="{FF2B5EF4-FFF2-40B4-BE49-F238E27FC236}">
                <a16:creationId xmlns:a16="http://schemas.microsoft.com/office/drawing/2014/main" xmlns="" id="{AC5D69C9-F508-4C1F-8E9D-94033E5A515B}"/>
              </a:ext>
            </a:extLst>
          </p:cNvPr>
          <p:cNvSpPr>
            <a:spLocks noGrp="1"/>
          </p:cNvSpPr>
          <p:nvPr>
            <p:ph type="body" sz="quarter" idx="58" hasCustomPrompt="1"/>
          </p:nvPr>
        </p:nvSpPr>
        <p:spPr>
          <a:xfrm>
            <a:off x="3551011" y="1711343"/>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xmlns="" id="{635735DD-D894-481C-8C66-1C735F561AAF}"/>
              </a:ext>
            </a:extLst>
          </p:cNvPr>
          <p:cNvSpPr>
            <a:spLocks noGrp="1"/>
          </p:cNvSpPr>
          <p:nvPr>
            <p:ph type="body" sz="quarter" idx="62" hasCustomPrompt="1"/>
          </p:nvPr>
        </p:nvSpPr>
        <p:spPr>
          <a:xfrm>
            <a:off x="6564911" y="1711343"/>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xmlns="" id="{02ABA786-DEA0-420E-9905-90955A8C402E}"/>
              </a:ext>
            </a:extLst>
          </p:cNvPr>
          <p:cNvSpPr>
            <a:spLocks noGrp="1"/>
          </p:cNvSpPr>
          <p:nvPr>
            <p:ph type="body" sz="quarter" idx="64" hasCustomPrompt="1"/>
          </p:nvPr>
        </p:nvSpPr>
        <p:spPr>
          <a:xfrm>
            <a:off x="9578795" y="1711343"/>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xmlns="" id="{4C541FAF-8FA6-4AFF-A135-34F225CF437A}"/>
              </a:ext>
            </a:extLst>
          </p:cNvPr>
          <p:cNvSpPr>
            <a:spLocks noGrp="1"/>
          </p:cNvSpPr>
          <p:nvPr>
            <p:ph type="body" sz="quarter" idx="65" hasCustomPrompt="1"/>
          </p:nvPr>
        </p:nvSpPr>
        <p:spPr>
          <a:xfrm>
            <a:off x="53713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6"/>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xmlns="" id="{B3AFA1DA-6C8A-42BB-BE55-D42BC76BD03D}"/>
              </a:ext>
            </a:extLst>
          </p:cNvPr>
          <p:cNvSpPr>
            <a:spLocks noGrp="1"/>
          </p:cNvSpPr>
          <p:nvPr>
            <p:ph type="body" sz="quarter" idx="66" hasCustomPrompt="1"/>
          </p:nvPr>
        </p:nvSpPr>
        <p:spPr>
          <a:xfrm>
            <a:off x="355101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xmlns="" id="{E440EC27-91D7-4A75-8B14-FA5D45F93E59}"/>
              </a:ext>
            </a:extLst>
          </p:cNvPr>
          <p:cNvSpPr>
            <a:spLocks noGrp="1"/>
          </p:cNvSpPr>
          <p:nvPr>
            <p:ph type="body" sz="quarter" idx="67" hasCustomPrompt="1"/>
          </p:nvPr>
        </p:nvSpPr>
        <p:spPr>
          <a:xfrm>
            <a:off x="9578795"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xmlns="" id="{6371826F-BAAD-40E8-9D8E-29875B06A869}"/>
              </a:ext>
            </a:extLst>
          </p:cNvPr>
          <p:cNvSpPr>
            <a:spLocks noGrp="1"/>
          </p:cNvSpPr>
          <p:nvPr>
            <p:ph type="body" sz="quarter" idx="68" hasCustomPrompt="1"/>
          </p:nvPr>
        </p:nvSpPr>
        <p:spPr>
          <a:xfrm>
            <a:off x="6562628" y="256312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xmlns="" id="{21D3C68B-2EE7-4A9A-BB75-10624009AE88}"/>
              </a:ext>
            </a:extLst>
          </p:cNvPr>
          <p:cNvSpPr>
            <a:spLocks noGrp="1"/>
          </p:cNvSpPr>
          <p:nvPr>
            <p:ph type="body" sz="quarter" idx="70" hasCustomPrompt="1"/>
          </p:nvPr>
        </p:nvSpPr>
        <p:spPr>
          <a:xfrm>
            <a:off x="534820" y="256312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xmlns="" id="{06F68A80-B91B-4960-A563-3DE3021F0FC6}"/>
              </a:ext>
            </a:extLst>
          </p:cNvPr>
          <p:cNvSpPr>
            <a:spLocks noGrp="1"/>
          </p:cNvSpPr>
          <p:nvPr>
            <p:ph type="body" sz="quarter" idx="73" hasCustomPrompt="1"/>
          </p:nvPr>
        </p:nvSpPr>
        <p:spPr>
          <a:xfrm>
            <a:off x="6562628" y="465851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xmlns="" id="{F27B70F5-7F1C-4E11-B2D6-F639A37547EA}"/>
              </a:ext>
            </a:extLst>
          </p:cNvPr>
          <p:cNvSpPr>
            <a:spLocks noGrp="1"/>
          </p:cNvSpPr>
          <p:nvPr>
            <p:ph type="body" sz="quarter" idx="78" hasCustomPrompt="1"/>
          </p:nvPr>
        </p:nvSpPr>
        <p:spPr>
          <a:xfrm>
            <a:off x="3548990" y="256312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xmlns="" id="{FA69F292-0A74-4AE1-B503-E43C7CEF235D}"/>
              </a:ext>
            </a:extLst>
          </p:cNvPr>
          <p:cNvSpPr>
            <a:spLocks noGrp="1"/>
          </p:cNvSpPr>
          <p:nvPr>
            <p:ph type="body" sz="quarter" idx="79" hasCustomPrompt="1"/>
          </p:nvPr>
        </p:nvSpPr>
        <p:spPr>
          <a:xfrm>
            <a:off x="9576733" y="256312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xmlns="" id="{D3C9F13A-A515-42DB-BBC9-81C9F72ADA62}"/>
              </a:ext>
            </a:extLst>
          </p:cNvPr>
          <p:cNvSpPr>
            <a:spLocks noGrp="1"/>
          </p:cNvSpPr>
          <p:nvPr>
            <p:ph type="body" sz="quarter" idx="80" hasCustomPrompt="1"/>
          </p:nvPr>
        </p:nvSpPr>
        <p:spPr>
          <a:xfrm>
            <a:off x="534820" y="465851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xmlns="" id="{B1200441-C737-495A-A089-3923A07D3587}"/>
              </a:ext>
            </a:extLst>
          </p:cNvPr>
          <p:cNvSpPr>
            <a:spLocks noGrp="1"/>
          </p:cNvSpPr>
          <p:nvPr>
            <p:ph type="body" sz="quarter" idx="81" hasCustomPrompt="1"/>
          </p:nvPr>
        </p:nvSpPr>
        <p:spPr>
          <a:xfrm>
            <a:off x="3548990" y="465851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xmlns="" id="{1357E2E6-DAC6-450F-8061-62F6589471C6}"/>
              </a:ext>
            </a:extLst>
          </p:cNvPr>
          <p:cNvSpPr>
            <a:spLocks noGrp="1"/>
          </p:cNvSpPr>
          <p:nvPr>
            <p:ph type="body" sz="quarter" idx="82" hasCustomPrompt="1"/>
          </p:nvPr>
        </p:nvSpPr>
        <p:spPr>
          <a:xfrm>
            <a:off x="9576733" y="465851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xmlns="" id="{7A25AA07-7D08-4561-8EDD-78E9F5D65B2B}"/>
              </a:ext>
            </a:extLst>
          </p:cNvPr>
          <p:cNvSpPr>
            <a:spLocks noGrp="1"/>
          </p:cNvSpPr>
          <p:nvPr>
            <p:ph type="body" sz="quarter" idx="83" hasCustomPrompt="1"/>
          </p:nvPr>
        </p:nvSpPr>
        <p:spPr>
          <a:xfrm>
            <a:off x="6564911" y="38062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9" name="Slide Number Placeholder 8">
            <a:extLst>
              <a:ext uri="{FF2B5EF4-FFF2-40B4-BE49-F238E27FC236}">
                <a16:creationId xmlns:a16="http://schemas.microsoft.com/office/drawing/2014/main" xmlns="" id="{773BD580-8983-4D2F-9E4D-CFF6D89925D6}"/>
              </a:ext>
            </a:extLst>
          </p:cNvPr>
          <p:cNvSpPr>
            <a:spLocks noGrp="1"/>
          </p:cNvSpPr>
          <p:nvPr>
            <p:ph type="sldNum" sz="quarter" idx="8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9425373-9A89-48AA-A4DB-94AD120F4FC2}"/>
              </a:ext>
            </a:extLst>
          </p:cNvPr>
          <p:cNvSpPr>
            <a:spLocks noGrp="1"/>
          </p:cNvSpPr>
          <p:nvPr>
            <p:ph type="ftr" sz="quarter" idx="8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99529569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hasCustomPrompt="1"/>
          </p:nvPr>
        </p:nvSpPr>
        <p:spPr>
          <a:xfrm>
            <a:off x="7207876" y="0"/>
            <a:ext cx="2084917" cy="6858000"/>
          </a:xfrm>
          <a:prstGeom prst="rect">
            <a:avLst/>
          </a:prstGeom>
          <a:solidFill>
            <a:schemeClr val="accent2"/>
          </a:solidFill>
          <a:ln>
            <a:noFill/>
          </a:ln>
        </p:spPr>
        <p:txBody>
          <a:bodyPr tIns="457200" bIns="0" anchor="t">
            <a:normAutofit/>
          </a:bodyPr>
          <a:lstStyle>
            <a:lvl1pPr algn="ctr">
              <a:defRPr sz="2400" b="1">
                <a:solidFill>
                  <a:schemeClr val="bg1"/>
                </a:solidFill>
              </a:defRPr>
            </a:lvl1pPr>
          </a:lstStyle>
          <a:p>
            <a:r>
              <a:rPr lang="en-US"/>
              <a:t>INSERT IMAGE </a:t>
            </a:r>
            <a:br>
              <a:rPr lang="en-US"/>
            </a:br>
            <a:r>
              <a:rPr lang="en-US"/>
              <a:t>HERE</a:t>
            </a:r>
            <a:endParaRPr lang="en-GB"/>
          </a:p>
        </p:txBody>
      </p:sp>
      <p:sp>
        <p:nvSpPr>
          <p:cNvPr id="10" name="Text Placeholder 2"/>
          <p:cNvSpPr>
            <a:spLocks noGrp="1"/>
          </p:cNvSpPr>
          <p:nvPr>
            <p:ph type="body" sz="quarter" idx="19" hasCustomPrompt="1"/>
          </p:nvPr>
        </p:nvSpPr>
        <p:spPr>
          <a:xfrm>
            <a:off x="536655" y="170232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2" name="Title 1">
            <a:extLst>
              <a:ext uri="{FF2B5EF4-FFF2-40B4-BE49-F238E27FC236}">
                <a16:creationId xmlns:a16="http://schemas.microsoft.com/office/drawing/2014/main" xmlns="" id="{69BD975D-921E-432E-BBE8-A92FF0C46F9D}"/>
              </a:ext>
            </a:extLst>
          </p:cNvPr>
          <p:cNvSpPr>
            <a:spLocks noGrp="1"/>
          </p:cNvSpPr>
          <p:nvPr>
            <p:ph type="title"/>
          </p:nvPr>
        </p:nvSpPr>
        <p:spPr>
          <a:xfrm>
            <a:off x="527136" y="535782"/>
            <a:ext cx="5664199" cy="719665"/>
          </a:xfrm>
        </p:spPr>
        <p:txBody>
          <a:bodyPr/>
          <a:lstStyle/>
          <a:p>
            <a:endParaRPr lang="en-GB"/>
          </a:p>
        </p:txBody>
      </p:sp>
      <p:sp>
        <p:nvSpPr>
          <p:cNvPr id="36" name="Text Placeholder 2">
            <a:extLst>
              <a:ext uri="{FF2B5EF4-FFF2-40B4-BE49-F238E27FC236}">
                <a16:creationId xmlns:a16="http://schemas.microsoft.com/office/drawing/2014/main" xmlns="" id="{51F3213A-5701-47E3-B870-7E69774C9F69}"/>
              </a:ext>
            </a:extLst>
          </p:cNvPr>
          <p:cNvSpPr>
            <a:spLocks noGrp="1"/>
          </p:cNvSpPr>
          <p:nvPr>
            <p:ph type="body" sz="quarter" idx="71" hasCustomPrompt="1"/>
          </p:nvPr>
        </p:nvSpPr>
        <p:spPr>
          <a:xfrm>
            <a:off x="3000511" y="2247154"/>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7" name="Text Placeholder 2">
            <a:extLst>
              <a:ext uri="{FF2B5EF4-FFF2-40B4-BE49-F238E27FC236}">
                <a16:creationId xmlns:a16="http://schemas.microsoft.com/office/drawing/2014/main" xmlns="" id="{2105E399-863A-49BC-A180-FC99CB82A313}"/>
              </a:ext>
            </a:extLst>
          </p:cNvPr>
          <p:cNvSpPr>
            <a:spLocks noGrp="1"/>
          </p:cNvSpPr>
          <p:nvPr>
            <p:ph type="body" sz="quarter" idx="72" hasCustomPrompt="1"/>
          </p:nvPr>
        </p:nvSpPr>
        <p:spPr>
          <a:xfrm>
            <a:off x="9757903" y="2247154"/>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8" name="Text Placeholder 2">
            <a:extLst>
              <a:ext uri="{FF2B5EF4-FFF2-40B4-BE49-F238E27FC236}">
                <a16:creationId xmlns:a16="http://schemas.microsoft.com/office/drawing/2014/main" xmlns="" id="{30443CFF-5053-4745-A85A-B72BE1D9CD1A}"/>
              </a:ext>
            </a:extLst>
          </p:cNvPr>
          <p:cNvSpPr>
            <a:spLocks noGrp="1"/>
          </p:cNvSpPr>
          <p:nvPr>
            <p:ph type="body" sz="quarter" idx="73" hasCustomPrompt="1"/>
          </p:nvPr>
        </p:nvSpPr>
        <p:spPr>
          <a:xfrm>
            <a:off x="5454731" y="1701244"/>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9" name="Text Placeholder 2">
            <a:extLst>
              <a:ext uri="{FF2B5EF4-FFF2-40B4-BE49-F238E27FC236}">
                <a16:creationId xmlns:a16="http://schemas.microsoft.com/office/drawing/2014/main" xmlns="" id="{40A1958A-A813-450B-851B-1DDD52881736}"/>
              </a:ext>
            </a:extLst>
          </p:cNvPr>
          <p:cNvSpPr>
            <a:spLocks noGrp="1"/>
          </p:cNvSpPr>
          <p:nvPr>
            <p:ph type="body" sz="quarter" idx="74" hasCustomPrompt="1"/>
          </p:nvPr>
        </p:nvSpPr>
        <p:spPr>
          <a:xfrm>
            <a:off x="536655" y="396522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0" name="Text Placeholder 2">
            <a:extLst>
              <a:ext uri="{FF2B5EF4-FFF2-40B4-BE49-F238E27FC236}">
                <a16:creationId xmlns:a16="http://schemas.microsoft.com/office/drawing/2014/main" xmlns="" id="{0B6ECA3D-7224-49BA-BFF5-CEC5685D1262}"/>
              </a:ext>
            </a:extLst>
          </p:cNvPr>
          <p:cNvSpPr>
            <a:spLocks noGrp="1"/>
          </p:cNvSpPr>
          <p:nvPr>
            <p:ph type="body" sz="quarter" idx="75" hasCustomPrompt="1"/>
          </p:nvPr>
        </p:nvSpPr>
        <p:spPr>
          <a:xfrm>
            <a:off x="3000511" y="452509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1" name="Text Placeholder 2">
            <a:extLst>
              <a:ext uri="{FF2B5EF4-FFF2-40B4-BE49-F238E27FC236}">
                <a16:creationId xmlns:a16="http://schemas.microsoft.com/office/drawing/2014/main" xmlns="" id="{10D4A899-45AF-4962-8FC4-00F4383F339D}"/>
              </a:ext>
            </a:extLst>
          </p:cNvPr>
          <p:cNvSpPr>
            <a:spLocks noGrp="1"/>
          </p:cNvSpPr>
          <p:nvPr>
            <p:ph type="body" sz="quarter" idx="76" hasCustomPrompt="1"/>
          </p:nvPr>
        </p:nvSpPr>
        <p:spPr>
          <a:xfrm>
            <a:off x="5454731" y="396522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2" name="Text Placeholder 2">
            <a:extLst>
              <a:ext uri="{FF2B5EF4-FFF2-40B4-BE49-F238E27FC236}">
                <a16:creationId xmlns:a16="http://schemas.microsoft.com/office/drawing/2014/main" xmlns="" id="{83D34E4E-CEF5-404F-B4FB-142194DF8CDE}"/>
              </a:ext>
            </a:extLst>
          </p:cNvPr>
          <p:cNvSpPr>
            <a:spLocks noGrp="1"/>
          </p:cNvSpPr>
          <p:nvPr>
            <p:ph type="body" sz="quarter" idx="77" hasCustomPrompt="1"/>
          </p:nvPr>
        </p:nvSpPr>
        <p:spPr>
          <a:xfrm>
            <a:off x="9757903" y="452509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9" name="Slide Number Placeholder 8">
            <a:extLst>
              <a:ext uri="{FF2B5EF4-FFF2-40B4-BE49-F238E27FC236}">
                <a16:creationId xmlns:a16="http://schemas.microsoft.com/office/drawing/2014/main" xmlns="" id="{0CDF7AFE-0926-48E5-89FF-B0544DD5D59D}"/>
              </a:ext>
            </a:extLst>
          </p:cNvPr>
          <p:cNvSpPr>
            <a:spLocks noGrp="1"/>
          </p:cNvSpPr>
          <p:nvPr>
            <p:ph type="sldNum" sz="quarter" idx="8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3307002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C6CFE-C4E0-4919-9CBC-CA0B170C457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23" name="Subtitle 2">
            <a:extLst>
              <a:ext uri="{FF2B5EF4-FFF2-40B4-BE49-F238E27FC236}">
                <a16:creationId xmlns:a16="http://schemas.microsoft.com/office/drawing/2014/main" xmlns="" id="{9D4D3E9F-DFC8-4859-9DEC-F4430345B811}"/>
              </a:ext>
            </a:extLst>
          </p:cNvPr>
          <p:cNvSpPr>
            <a:spLocks noGrp="1"/>
          </p:cNvSpPr>
          <p:nvPr>
            <p:ph type="subTitle" idx="1"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Picture Placeholder 1"/>
          <p:cNvSpPr>
            <a:spLocks noGrp="1"/>
          </p:cNvSpPr>
          <p:nvPr>
            <p:ph type="pic" sz="quarter" idx="11" hasCustomPrompt="1"/>
          </p:nvPr>
        </p:nvSpPr>
        <p:spPr>
          <a:xfrm>
            <a:off x="527207"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30" name="Text Placeholder 1"/>
          <p:cNvSpPr>
            <a:spLocks noGrp="1"/>
          </p:cNvSpPr>
          <p:nvPr>
            <p:ph type="body" sz="quarter" idx="24" hasCustomPrompt="1"/>
          </p:nvPr>
        </p:nvSpPr>
        <p:spPr>
          <a:xfrm>
            <a:off x="52706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1" name="Picture Placeholder 2">
            <a:extLst>
              <a:ext uri="{FF2B5EF4-FFF2-40B4-BE49-F238E27FC236}">
                <a16:creationId xmlns:a16="http://schemas.microsoft.com/office/drawing/2014/main" xmlns="" id="{AC44B617-A869-4E1D-87A3-90E1D4A22DD2}"/>
              </a:ext>
            </a:extLst>
          </p:cNvPr>
          <p:cNvSpPr>
            <a:spLocks noGrp="1"/>
          </p:cNvSpPr>
          <p:nvPr>
            <p:ph type="pic" sz="quarter" idx="28" hasCustomPrompt="1"/>
          </p:nvPr>
        </p:nvSpPr>
        <p:spPr>
          <a:xfrm>
            <a:off x="3396710"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2" name="Text Placeholder 2">
            <a:extLst>
              <a:ext uri="{FF2B5EF4-FFF2-40B4-BE49-F238E27FC236}">
                <a16:creationId xmlns:a16="http://schemas.microsoft.com/office/drawing/2014/main" xmlns="" id="{A64E67ED-CF17-49C5-9F45-8072F793EE6C}"/>
              </a:ext>
            </a:extLst>
          </p:cNvPr>
          <p:cNvSpPr>
            <a:spLocks noGrp="1"/>
          </p:cNvSpPr>
          <p:nvPr>
            <p:ph type="body" sz="quarter" idx="35" hasCustomPrompt="1"/>
          </p:nvPr>
        </p:nvSpPr>
        <p:spPr>
          <a:xfrm>
            <a:off x="339657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2" name="Picture Placeholder 3">
            <a:extLst>
              <a:ext uri="{FF2B5EF4-FFF2-40B4-BE49-F238E27FC236}">
                <a16:creationId xmlns:a16="http://schemas.microsoft.com/office/drawing/2014/main" xmlns="" id="{13ED29BC-0510-49F5-9CC1-AC89C0F5317A}"/>
              </a:ext>
            </a:extLst>
          </p:cNvPr>
          <p:cNvSpPr>
            <a:spLocks noGrp="1"/>
          </p:cNvSpPr>
          <p:nvPr>
            <p:ph type="pic" sz="quarter" idx="29" hasCustomPrompt="1"/>
          </p:nvPr>
        </p:nvSpPr>
        <p:spPr>
          <a:xfrm>
            <a:off x="6265491"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54" name="Text Placeholder 3">
            <a:extLst>
              <a:ext uri="{FF2B5EF4-FFF2-40B4-BE49-F238E27FC236}">
                <a16:creationId xmlns:a16="http://schemas.microsoft.com/office/drawing/2014/main" xmlns="" id="{DC8F6F37-0967-4DAD-A7C1-A74615253486}"/>
              </a:ext>
            </a:extLst>
          </p:cNvPr>
          <p:cNvSpPr>
            <a:spLocks noGrp="1"/>
          </p:cNvSpPr>
          <p:nvPr>
            <p:ph type="body" sz="quarter" idx="36" hasCustomPrompt="1"/>
          </p:nvPr>
        </p:nvSpPr>
        <p:spPr>
          <a:xfrm>
            <a:off x="6265491"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3" name="Picture Placeholder 4">
            <a:extLst>
              <a:ext uri="{FF2B5EF4-FFF2-40B4-BE49-F238E27FC236}">
                <a16:creationId xmlns:a16="http://schemas.microsoft.com/office/drawing/2014/main" xmlns="" id="{11E3C92C-1AF4-415B-9BEF-C3649AF21CDB}"/>
              </a:ext>
            </a:extLst>
          </p:cNvPr>
          <p:cNvSpPr>
            <a:spLocks noGrp="1"/>
          </p:cNvSpPr>
          <p:nvPr>
            <p:ph type="pic" sz="quarter" idx="30" hasCustomPrompt="1"/>
          </p:nvPr>
        </p:nvSpPr>
        <p:spPr>
          <a:xfrm>
            <a:off x="9134997"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6" name="Text Placeholder 4">
            <a:extLst>
              <a:ext uri="{FF2B5EF4-FFF2-40B4-BE49-F238E27FC236}">
                <a16:creationId xmlns:a16="http://schemas.microsoft.com/office/drawing/2014/main" xmlns="" id="{F145F218-106D-42FD-9A4A-AAC03BB6539B}"/>
              </a:ext>
            </a:extLst>
          </p:cNvPr>
          <p:cNvSpPr>
            <a:spLocks noGrp="1"/>
          </p:cNvSpPr>
          <p:nvPr>
            <p:ph type="body" sz="quarter" idx="37" hasCustomPrompt="1"/>
          </p:nvPr>
        </p:nvSpPr>
        <p:spPr>
          <a:xfrm>
            <a:off x="913499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6" name="Picture Placeholder 5">
            <a:extLst>
              <a:ext uri="{FF2B5EF4-FFF2-40B4-BE49-F238E27FC236}">
                <a16:creationId xmlns:a16="http://schemas.microsoft.com/office/drawing/2014/main" xmlns="" id="{1EBEF6A7-97B0-4CB8-A9AE-7B9E2DC869CB}"/>
              </a:ext>
            </a:extLst>
          </p:cNvPr>
          <p:cNvSpPr>
            <a:spLocks noGrp="1"/>
          </p:cNvSpPr>
          <p:nvPr>
            <p:ph type="pic" sz="quarter" idx="31" hasCustomPrompt="1"/>
          </p:nvPr>
        </p:nvSpPr>
        <p:spPr>
          <a:xfrm>
            <a:off x="527207"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8" name="Text Placeholder 5">
            <a:extLst>
              <a:ext uri="{FF2B5EF4-FFF2-40B4-BE49-F238E27FC236}">
                <a16:creationId xmlns:a16="http://schemas.microsoft.com/office/drawing/2014/main" xmlns="" id="{9EB17CB3-7BA0-4009-810C-DB37D65ADB80}"/>
              </a:ext>
            </a:extLst>
          </p:cNvPr>
          <p:cNvSpPr>
            <a:spLocks noGrp="1"/>
          </p:cNvSpPr>
          <p:nvPr>
            <p:ph type="body" sz="quarter" idx="38" hasCustomPrompt="1"/>
          </p:nvPr>
        </p:nvSpPr>
        <p:spPr>
          <a:xfrm>
            <a:off x="52706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8" name="Picture Placeholder 6">
            <a:extLst>
              <a:ext uri="{FF2B5EF4-FFF2-40B4-BE49-F238E27FC236}">
                <a16:creationId xmlns:a16="http://schemas.microsoft.com/office/drawing/2014/main" xmlns="" id="{7321BFA9-767D-4941-A3A2-083CDC4C5A2D}"/>
              </a:ext>
            </a:extLst>
          </p:cNvPr>
          <p:cNvSpPr>
            <a:spLocks noGrp="1"/>
          </p:cNvSpPr>
          <p:nvPr>
            <p:ph type="pic" sz="quarter" idx="32" hasCustomPrompt="1"/>
          </p:nvPr>
        </p:nvSpPr>
        <p:spPr>
          <a:xfrm>
            <a:off x="3396710"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0" name="Text Placeholder 6">
            <a:extLst>
              <a:ext uri="{FF2B5EF4-FFF2-40B4-BE49-F238E27FC236}">
                <a16:creationId xmlns:a16="http://schemas.microsoft.com/office/drawing/2014/main" xmlns="" id="{D0BA9FEF-6DFC-4D06-AF09-E4300F5202F1}"/>
              </a:ext>
            </a:extLst>
          </p:cNvPr>
          <p:cNvSpPr>
            <a:spLocks noGrp="1"/>
          </p:cNvSpPr>
          <p:nvPr>
            <p:ph type="body" sz="quarter" idx="39" hasCustomPrompt="1"/>
          </p:nvPr>
        </p:nvSpPr>
        <p:spPr>
          <a:xfrm>
            <a:off x="339657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9" name="Picture Placeholder 7">
            <a:extLst>
              <a:ext uri="{FF2B5EF4-FFF2-40B4-BE49-F238E27FC236}">
                <a16:creationId xmlns:a16="http://schemas.microsoft.com/office/drawing/2014/main" xmlns="" id="{ABD6DC73-FE00-4AFA-9629-8366772DA45A}"/>
              </a:ext>
            </a:extLst>
          </p:cNvPr>
          <p:cNvSpPr>
            <a:spLocks noGrp="1"/>
          </p:cNvSpPr>
          <p:nvPr>
            <p:ph type="pic" sz="quarter" idx="33" hasCustomPrompt="1"/>
          </p:nvPr>
        </p:nvSpPr>
        <p:spPr>
          <a:xfrm>
            <a:off x="6265491"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61" name="Text Placeholder 7">
            <a:extLst>
              <a:ext uri="{FF2B5EF4-FFF2-40B4-BE49-F238E27FC236}">
                <a16:creationId xmlns:a16="http://schemas.microsoft.com/office/drawing/2014/main" xmlns="" id="{03C395DA-AA85-4007-8517-427A9DCC2E27}"/>
              </a:ext>
            </a:extLst>
          </p:cNvPr>
          <p:cNvSpPr>
            <a:spLocks noGrp="1"/>
          </p:cNvSpPr>
          <p:nvPr>
            <p:ph type="body" sz="quarter" idx="40" hasCustomPrompt="1"/>
          </p:nvPr>
        </p:nvSpPr>
        <p:spPr>
          <a:xfrm>
            <a:off x="6265491"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50" name="Picture Placeholder 8">
            <a:extLst>
              <a:ext uri="{FF2B5EF4-FFF2-40B4-BE49-F238E27FC236}">
                <a16:creationId xmlns:a16="http://schemas.microsoft.com/office/drawing/2014/main" xmlns="" id="{1BC6C06F-587E-4B61-ACC4-5706C4941046}"/>
              </a:ext>
            </a:extLst>
          </p:cNvPr>
          <p:cNvSpPr>
            <a:spLocks noGrp="1"/>
          </p:cNvSpPr>
          <p:nvPr>
            <p:ph type="pic" sz="quarter" idx="34" hasCustomPrompt="1"/>
          </p:nvPr>
        </p:nvSpPr>
        <p:spPr>
          <a:xfrm>
            <a:off x="9134997"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2" name="Text Placeholder 8">
            <a:extLst>
              <a:ext uri="{FF2B5EF4-FFF2-40B4-BE49-F238E27FC236}">
                <a16:creationId xmlns:a16="http://schemas.microsoft.com/office/drawing/2014/main" xmlns="" id="{44F465A5-8A4A-45C9-8F79-7984468B3646}"/>
              </a:ext>
            </a:extLst>
          </p:cNvPr>
          <p:cNvSpPr>
            <a:spLocks noGrp="1"/>
          </p:cNvSpPr>
          <p:nvPr>
            <p:ph type="body" sz="quarter" idx="41" hasCustomPrompt="1"/>
          </p:nvPr>
        </p:nvSpPr>
        <p:spPr>
          <a:xfrm>
            <a:off x="913499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9" name="Slide Number Placeholder 8">
            <a:extLst>
              <a:ext uri="{FF2B5EF4-FFF2-40B4-BE49-F238E27FC236}">
                <a16:creationId xmlns:a16="http://schemas.microsoft.com/office/drawing/2014/main" xmlns="" id="{B4E6208F-2E5A-41C7-83BD-C7EE7229E868}"/>
              </a:ext>
            </a:extLst>
          </p:cNvPr>
          <p:cNvSpPr>
            <a:spLocks noGrp="1"/>
          </p:cNvSpPr>
          <p:nvPr>
            <p:ph type="sldNum" sz="quarter" idx="44"/>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567224230"/>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2C696-A708-43D2-8CB4-71D61BD66501}"/>
              </a:ext>
            </a:extLst>
          </p:cNvPr>
          <p:cNvSpPr>
            <a:spLocks noGrp="1"/>
          </p:cNvSpPr>
          <p:nvPr>
            <p:ph type="title"/>
          </p:nvPr>
        </p:nvSpPr>
        <p:spPr>
          <a:xfrm>
            <a:off x="527053" y="6096001"/>
            <a:ext cx="11137899" cy="455084"/>
          </a:xfrm>
        </p:spPr>
        <p:txBody>
          <a:bodyPr anchor="ctr"/>
          <a:lstStyle/>
          <a:p>
            <a:endParaRPr lang="en-GB"/>
          </a:p>
        </p:txBody>
      </p:sp>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20" y="526"/>
            <a:ext cx="12192000" cy="5710767"/>
          </a:xfrm>
          <a:solidFill>
            <a:schemeClr val="accent1"/>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1619811767"/>
      </p:ext>
    </p:extLst>
  </p:cSld>
  <p:clrMapOvr>
    <a:masterClrMapping/>
  </p:clrMapOvr>
  <p:transition>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20" y="0"/>
            <a:ext cx="12192000" cy="6858000"/>
          </a:xfrm>
          <a:solidFill>
            <a:schemeClr val="accent2"/>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1336983807"/>
      </p:ext>
    </p:extLst>
  </p:cSld>
  <p:clrMapOvr>
    <a:masterClrMapping/>
  </p:clrMapOvr>
  <p:transition>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E1DDBB4-72D0-48C0-994E-9FEB6058B32D}"/>
              </a:ext>
            </a:extLst>
          </p:cNvPr>
          <p:cNvSpPr>
            <a:spLocks noGrp="1"/>
          </p:cNvSpPr>
          <p:nvPr>
            <p:ph type="ftr" sz="quarter" idx="13"/>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1271148931"/>
      </p:ext>
    </p:extLst>
  </p:cSld>
  <p:clrMapOvr>
    <a:masterClrMapping/>
  </p:clrMapOvr>
  <p:transition>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63"/>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188397035"/>
      </p:ext>
    </p:extLst>
  </p:cSld>
  <p:clrMapOvr>
    <a:masterClrMapping/>
  </p:clrMapOvr>
  <p:transition>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55777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830531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pic>
        <p:nvPicPr>
          <p:cNvPr id="2" name="image" descr="{&quot;templafy&quot;:{&quot;id&quot;:&quot;6fc5cfaf-0100-4a80-bb12-b1c7546fb665&quot;}}">
            <a:extLst>
              <a:ext uri="{FF2B5EF4-FFF2-40B4-BE49-F238E27FC236}">
                <a16:creationId xmlns:a16="http://schemas.microsoft.com/office/drawing/2014/main" xmlns="" id="{C8E02B45-E4DE-48B9-B50F-A7D566252230}"/>
              </a:ext>
            </a:extLst>
          </p:cNvPr>
          <p:cNvPicPr>
            <a:picLocks noChangeAspect="1"/>
          </p:cNvPicPr>
          <p:nvPr userDrawn="1"/>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660855506"/>
      </p:ext>
    </p:extLst>
  </p:cSld>
  <p:clrMapOvr>
    <a:masterClrMapping/>
  </p:clrMapOvr>
  <p:transition>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19F36E-A6E2-48AB-B6FC-6F032C378B22}"/>
              </a:ext>
            </a:extLst>
          </p:cNvPr>
          <p:cNvSpPr/>
          <p:nvPr userDrawn="1"/>
        </p:nvSpPr>
        <p:spPr>
          <a:xfrm>
            <a:off x="5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855282554"/>
      </p:ext>
    </p:extLst>
  </p:cSld>
  <p:clrMapOvr>
    <a:masterClrMapping/>
  </p:clrMapOvr>
  <p:transition>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CF869A-49CC-43E7-8BB1-98692CFF54E4}"/>
              </a:ext>
            </a:extLst>
          </p:cNvPr>
          <p:cNvSpPr/>
          <p:nvPr userDrawn="1"/>
        </p:nvSpPr>
        <p:spPr>
          <a:xfrm>
            <a:off x="5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743347815"/>
      </p:ext>
    </p:extLst>
  </p:cSld>
  <p:clrMapOvr>
    <a:masterClrMapping/>
  </p:clrMapOvr>
  <p:transition>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109086490"/>
      </p:ext>
    </p:extLst>
  </p:cSld>
  <p:clrMapOvr>
    <a:masterClrMapping/>
  </p:clrMapOvr>
  <p:transition>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831054966"/>
      </p:ext>
    </p:extLst>
  </p:cSld>
  <p:clrMapOvr>
    <a:masterClrMapping/>
  </p:clrMapOvr>
  <p:transition>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027564160"/>
      </p:ext>
    </p:extLst>
  </p:cSld>
  <p:clrMapOvr>
    <a:masterClrMapping/>
  </p:clrMapOvr>
  <p:transition>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936821257"/>
      </p:ext>
    </p:extLst>
  </p:cSld>
  <p:clrMapOvr>
    <a:masterClrMapping/>
  </p:clrMapOvr>
  <p:transition>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500555503"/>
      </p:ext>
    </p:extLst>
  </p:cSld>
  <p:clrMapOvr>
    <a:masterClrMapping/>
  </p:clrMapOvr>
  <p:transition>
    <p:fad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9951F095-226D-4DC2-8D51-4B7534539BBF}"/>
              </a:ext>
            </a:extLst>
          </p:cNvPr>
          <p:cNvSpPr>
            <a:spLocks noGrp="1"/>
          </p:cNvSpPr>
          <p:nvPr>
            <p:ph type="subTitle" idx="1" hasCustomPrompt="1"/>
          </p:nvPr>
        </p:nvSpPr>
        <p:spPr>
          <a:xfrm>
            <a:off x="527172" y="3811582"/>
            <a:ext cx="5473671" cy="1452705"/>
          </a:xfrm>
          <a:prstGeom prst="rect">
            <a:avLst/>
          </a:prstGeom>
        </p:spPr>
        <p:txBody>
          <a:bodyPr lIns="0">
            <a:spAutoFit/>
          </a:bodyPr>
          <a:lstStyle>
            <a:lvl1pPr marL="0" indent="0" algn="l">
              <a:lnSpc>
                <a:spcPct val="90000"/>
              </a:lnSpc>
              <a:spcBef>
                <a:spcPts val="0"/>
              </a:spcBef>
              <a:spcAft>
                <a:spcPts val="1800"/>
              </a:spcAft>
              <a:buNone/>
              <a:defRPr sz="2200" b="0">
                <a:solidFill>
                  <a:schemeClr val="tx1"/>
                </a:solidFill>
              </a:defRPr>
            </a:lvl1pPr>
            <a:lvl2pPr marL="0" indent="0" algn="l">
              <a:spcAft>
                <a:spcPts val="1200"/>
              </a:spcAft>
              <a:buNone/>
              <a:tabLst>
                <a:tab pos="0" algn="l"/>
              </a:tabLst>
              <a:defRPr sz="1600">
                <a:solidFill>
                  <a:schemeClr val="accent2"/>
                </a:solidFill>
              </a:defRPr>
            </a:lvl2pPr>
            <a:lvl3pPr marL="0" indent="0" algn="l">
              <a:spcAft>
                <a:spcPts val="1200"/>
              </a:spcAft>
              <a:buNone/>
              <a:tabLst>
                <a:tab pos="0" algn="l"/>
              </a:tabLst>
              <a:defRPr sz="1400">
                <a:solidFill>
                  <a:schemeClr val="tx1">
                    <a:tint val="75000"/>
                  </a:schemeClr>
                </a:solidFill>
              </a:defRPr>
            </a:lvl3pPr>
            <a:lvl4pPr marL="0" indent="0" algn="l">
              <a:spcAft>
                <a:spcPts val="1200"/>
              </a:spcAft>
              <a:buNone/>
              <a:tabLst>
                <a:tab pos="0" algn="l"/>
              </a:tabLst>
              <a:defRPr sz="1400">
                <a:solidFill>
                  <a:schemeClr val="tx1"/>
                </a:solidFill>
              </a:defRPr>
            </a:lvl4pPr>
            <a:lvl5pPr marL="0" indent="0" algn="l">
              <a:spcAft>
                <a:spcPts val="1200"/>
              </a:spcAft>
              <a:buNone/>
              <a:tabLst>
                <a:tab pos="0" algn="l"/>
              </a:tabLst>
              <a:defRPr sz="1400">
                <a:solidFill>
                  <a:schemeClr val="tx1"/>
                </a:solidFill>
              </a:defRPr>
            </a:lvl5pPr>
            <a:lvl6pPr marL="0" indent="0" algn="l">
              <a:spcAft>
                <a:spcPts val="120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3"/>
            <a:r>
              <a:rPr lang="en-US"/>
              <a:t>Style four</a:t>
            </a:r>
          </a:p>
        </p:txBody>
      </p:sp>
      <p:pic>
        <p:nvPicPr>
          <p:cNvPr id="1455880949" name="image" descr="{&quot;templafy&quot;:{&quot;id&quot;:&quot;6fc5cfaf-0100-4a80-bb12-b1c7546fb665&quot;}}"/>
          <p:cNvPicPr>
            <a:picLocks noChangeAspect="1"/>
          </p:cNvPicPr>
          <p:nvPr/>
        </p:nvPicPr>
        <p:blipFill>
          <a:blip r:embed="rId2"/>
          <a:stretch>
            <a:fillRect/>
          </a:stretch>
        </p:blipFill>
        <p:spPr>
          <a:xfrm>
            <a:off x="529220" y="527051"/>
            <a:ext cx="871855" cy="738000"/>
          </a:xfrm>
          <a:prstGeom prst="rect">
            <a:avLst/>
          </a:prstGeom>
        </p:spPr>
      </p:pic>
      <p:sp>
        <p:nvSpPr>
          <p:cNvPr id="16" name="date" descr="{&quot;templafy&quot;:{&quot;id&quot;:&quot;1076c5db-0b84-4e1f-bdc2-494870c355df&quot;}}" hidden="1" title="Form.Date">
            <a:extLst>
              <a:ext uri="{FF2B5EF4-FFF2-40B4-BE49-F238E27FC236}">
                <a16:creationId xmlns:a16="http://schemas.microsoft.com/office/drawing/2014/main" xmlns="" id="{03673631-BB8B-45DD-9328-9F9C24DE52E8}"/>
              </a:ext>
            </a:extLst>
          </p:cNvPr>
          <p:cNvSpPr txBox="1"/>
          <p:nvPr userDrawn="1"/>
        </p:nvSpPr>
        <p:spPr>
          <a:xfrm>
            <a:off x="0" y="6847200"/>
            <a:ext cx="0" cy="261610"/>
          </a:xfrm>
          <a:prstGeom prst="rect">
            <a:avLst/>
          </a:prstGeom>
          <a:noFill/>
        </p:spPr>
        <p:txBody>
          <a:bodyPr wrap="square" lIns="0" tIns="0" rIns="0" bIns="0" rtlCol="0">
            <a:spAutoFit/>
          </a:bodyPr>
          <a:lstStyle/>
          <a:p>
            <a:pPr algn="r" defTabSz="914240"/>
            <a:r>
              <a:rPr lang="en-GB" sz="100">
                <a:noFill/>
              </a:rPr>
              <a:t>December 13, 2018</a:t>
            </a:r>
          </a:p>
        </p:txBody>
      </p:sp>
      <p:sp>
        <p:nvSpPr>
          <p:cNvPr id="9" name="Picture Placeholder 3">
            <a:extLst>
              <a:ext uri="{FF2B5EF4-FFF2-40B4-BE49-F238E27FC236}">
                <a16:creationId xmlns:a16="http://schemas.microsoft.com/office/drawing/2014/main" xmlns="" id="{09B0418B-42D8-4E7A-8539-5E16E8F8A6BC}"/>
              </a:ext>
            </a:extLst>
          </p:cNvPr>
          <p:cNvSpPr>
            <a:spLocks noGrp="1"/>
          </p:cNvSpPr>
          <p:nvPr>
            <p:ph type="pic" sz="quarter" idx="11" hasCustomPrompt="1"/>
          </p:nvPr>
        </p:nvSpPr>
        <p:spPr>
          <a:xfrm>
            <a:off x="1711785" y="527051"/>
            <a:ext cx="1337027" cy="738716"/>
          </a:xfrm>
        </p:spPr>
        <p:txBody>
          <a:bodyPr anchor="ctr"/>
          <a:lstStyle>
            <a:lvl1pPr algn="ctr">
              <a:defRPr sz="1000">
                <a:solidFill>
                  <a:schemeClr val="tx2"/>
                </a:solidFill>
              </a:defRPr>
            </a:lvl1pPr>
          </a:lstStyle>
          <a:p>
            <a:r>
              <a:rPr lang="en-US"/>
              <a:t>Client Logo</a:t>
            </a:r>
          </a:p>
        </p:txBody>
      </p:sp>
      <p:sp>
        <p:nvSpPr>
          <p:cNvPr id="10" name="Picture Placeholder 3">
            <a:extLst>
              <a:ext uri="{FF2B5EF4-FFF2-40B4-BE49-F238E27FC236}">
                <a16:creationId xmlns:a16="http://schemas.microsoft.com/office/drawing/2014/main" xmlns="" id="{2FDED80F-3890-440B-8C5A-C5EBA0D6A226}"/>
              </a:ext>
            </a:extLst>
          </p:cNvPr>
          <p:cNvSpPr>
            <a:spLocks noGrp="1"/>
          </p:cNvSpPr>
          <p:nvPr>
            <p:ph type="pic" sz="quarter" idx="12" hasCustomPrompt="1"/>
          </p:nvPr>
        </p:nvSpPr>
        <p:spPr>
          <a:xfrm>
            <a:off x="3359249" y="527051"/>
            <a:ext cx="1337027" cy="738716"/>
          </a:xfrm>
        </p:spPr>
        <p:txBody>
          <a:bodyPr anchor="ctr"/>
          <a:lstStyle>
            <a:lvl1pPr algn="ctr">
              <a:defRPr sz="1000">
                <a:solidFill>
                  <a:schemeClr val="tx2"/>
                </a:solidFill>
              </a:defRPr>
            </a:lvl1pPr>
          </a:lstStyle>
          <a:p>
            <a:r>
              <a:rPr lang="en-US"/>
              <a:t>Partner Logo</a:t>
            </a:r>
          </a:p>
        </p:txBody>
      </p:sp>
      <p:sp>
        <p:nvSpPr>
          <p:cNvPr id="13" name="text" descr="{&quot;templafy&quot;:{&quot;id&quot;:&quot;908ef4d3-5604-456a-bbaa-68a5c2937823&quot;}}" title="Form.Confidentiality.ShowNameConfidentiality">
            <a:extLst>
              <a:ext uri="{FF2B5EF4-FFF2-40B4-BE49-F238E27FC236}">
                <a16:creationId xmlns:a16="http://schemas.microsoft.com/office/drawing/2014/main" xmlns="" id="{5DF3DB70-33BC-4B43-85F2-22B68F6D1A59}"/>
              </a:ext>
            </a:extLst>
          </p:cNvPr>
          <p:cNvSpPr>
            <a:spLocks noGrp="1"/>
          </p:cNvSpPr>
          <p:nvPr>
            <p:ph type="body" sz="quarter" idx="14" hasCustomPrompt="1"/>
          </p:nvPr>
        </p:nvSpPr>
        <p:spPr>
          <a:xfrm>
            <a:off x="527053" y="6471333"/>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sp>
        <p:nvSpPr>
          <p:cNvPr id="12" name="text" descr="{&quot;templafy&quot;:{&quot;id&quot;:&quot;5755cf13-431b-4e0a-b9bb-3c9ce3564f7d&quot;}}" title="text">
            <a:extLst>
              <a:ext uri="{FF2B5EF4-FFF2-40B4-BE49-F238E27FC236}">
                <a16:creationId xmlns:a16="http://schemas.microsoft.com/office/drawing/2014/main" xmlns="" id="{736B9D71-0E70-44D3-9BFB-D7B2D49FD563}"/>
              </a:ext>
            </a:extLst>
          </p:cNvPr>
          <p:cNvSpPr>
            <a:spLocks noGrp="1"/>
          </p:cNvSpPr>
          <p:nvPr>
            <p:ph type="title" hasCustomPrompt="1"/>
          </p:nvPr>
        </p:nvSpPr>
        <p:spPr>
          <a:xfrm>
            <a:off x="527053" y="2866732"/>
            <a:ext cx="7082227" cy="609398"/>
          </a:xfrm>
          <a:prstGeom prst="rect">
            <a:avLst/>
          </a:prstGeom>
        </p:spPr>
        <p:txBody>
          <a:bodyPr wrap="square" lIns="0" anchor="b">
            <a:spAutoFit/>
          </a:bodyPr>
          <a:lstStyle>
            <a:lvl1pPr>
              <a:lnSpc>
                <a:spcPct val="90000"/>
              </a:lnSpc>
              <a:spcBef>
                <a:spcPts val="0"/>
              </a:spcBef>
              <a:spcAft>
                <a:spcPts val="0"/>
              </a:spcAft>
              <a:defRPr sz="4400">
                <a:solidFill>
                  <a:schemeClr val="tx1"/>
                </a:solidFill>
              </a:defRPr>
            </a:lvl1pPr>
          </a:lstStyle>
          <a:p>
            <a:r>
              <a:rPr lang="en-GB"/>
              <a:t>Title here</a:t>
            </a:r>
          </a:p>
        </p:txBody>
      </p:sp>
    </p:spTree>
    <p:extLst>
      <p:ext uri="{BB962C8B-B14F-4D97-AF65-F5344CB8AC3E}">
        <p14:creationId xmlns:p14="http://schemas.microsoft.com/office/powerpoint/2010/main" val="3848653873"/>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2"/>
        </a:solidFill>
        <a:effectLst/>
      </p:bgPr>
    </p:bg>
    <p:spTree>
      <p:nvGrpSpPr>
        <p:cNvPr id="1" name=""/>
        <p:cNvGrpSpPr/>
        <p:nvPr/>
      </p:nvGrpSpPr>
      <p:grpSpPr>
        <a:xfrm>
          <a:off x="0" y="0"/>
          <a:ext cx="0" cy="0"/>
          <a:chOff x="0" y="0"/>
          <a:chExt cx="0" cy="0"/>
        </a:xfrm>
      </p:grpSpPr>
      <p:pic>
        <p:nvPicPr>
          <p:cNvPr id="226027533" name="image" descr="{&quot;templafy&quot;:{&quot;id&quot;:&quot;6c1a0033-b66c-4ada-bbdc-b1c5b0cbf163&quot;}}"/>
          <p:cNvPicPr>
            <a:picLocks noChangeAspect="1"/>
          </p:cNvPicPr>
          <p:nvPr/>
        </p:nvPicPr>
        <p:blipFill>
          <a:blip r:embed="rId2"/>
          <a:stretch>
            <a:fillRect/>
          </a:stretch>
        </p:blipFill>
        <p:spPr>
          <a:xfrm>
            <a:off x="529331" y="527051"/>
            <a:ext cx="864225" cy="738000"/>
          </a:xfrm>
          <a:prstGeom prst="rect">
            <a:avLst/>
          </a:prstGeom>
        </p:spPr>
      </p:pic>
      <p:sp>
        <p:nvSpPr>
          <p:cNvPr id="11" name="text" descr="{&quot;templafy&quot;:{&quot;id&quot;:&quot;5755cf13-431b-4e0a-b9bb-3c9ce3564f7d&quot;}}" title="text">
            <a:extLst>
              <a:ext uri="{FF2B5EF4-FFF2-40B4-BE49-F238E27FC236}">
                <a16:creationId xmlns:a16="http://schemas.microsoft.com/office/drawing/2014/main" xmlns="" id="{E5D0BC48-5862-4884-83B7-4ADC6D93D33E}"/>
              </a:ext>
            </a:extLst>
          </p:cNvPr>
          <p:cNvSpPr>
            <a:spLocks noGrp="1"/>
          </p:cNvSpPr>
          <p:nvPr>
            <p:ph type="title" hasCustomPrompt="1"/>
          </p:nvPr>
        </p:nvSpPr>
        <p:spPr>
          <a:xfrm>
            <a:off x="527136" y="2866732"/>
            <a:ext cx="6762751" cy="609398"/>
          </a:xfrm>
          <a:prstGeom prst="rect">
            <a:avLst/>
          </a:prstGeom>
        </p:spPr>
        <p:txBody>
          <a:bodyPr wrap="square" lIns="0" anchor="b">
            <a:spAutoFit/>
          </a:bodyPr>
          <a:lstStyle>
            <a:lvl1pPr>
              <a:lnSpc>
                <a:spcPct val="90000"/>
              </a:lnSpc>
              <a:spcBef>
                <a:spcPts val="0"/>
              </a:spcBef>
              <a:spcAft>
                <a:spcPts val="0"/>
              </a:spcAft>
              <a:defRPr sz="4400">
                <a:solidFill>
                  <a:schemeClr val="bg1"/>
                </a:solidFill>
              </a:defRPr>
            </a:lvl1pPr>
          </a:lstStyle>
          <a:p>
            <a:r>
              <a:rPr lang="en-GB"/>
              <a:t>Title here</a:t>
            </a:r>
          </a:p>
        </p:txBody>
      </p:sp>
      <p:sp>
        <p:nvSpPr>
          <p:cNvPr id="12" name="Subtitle 2">
            <a:extLst>
              <a:ext uri="{FF2B5EF4-FFF2-40B4-BE49-F238E27FC236}">
                <a16:creationId xmlns:a16="http://schemas.microsoft.com/office/drawing/2014/main" xmlns="" id="{12E35A45-52D1-4A91-B9F5-57C2539FB55E}"/>
              </a:ext>
            </a:extLst>
          </p:cNvPr>
          <p:cNvSpPr>
            <a:spLocks noGrp="1"/>
          </p:cNvSpPr>
          <p:nvPr>
            <p:ph type="subTitle" idx="1" hasCustomPrompt="1"/>
          </p:nvPr>
        </p:nvSpPr>
        <p:spPr>
          <a:xfrm>
            <a:off x="527056" y="3811062"/>
            <a:ext cx="5664221" cy="304699"/>
          </a:xfrm>
          <a:prstGeom prst="rect">
            <a:avLst/>
          </a:prstGeom>
        </p:spPr>
        <p:txBody>
          <a:bodyPr lIns="0">
            <a:spAutoFit/>
          </a:bodyPr>
          <a:lstStyle>
            <a:lvl1pPr marL="0" indent="0" algn="l">
              <a:lnSpc>
                <a:spcPct val="90000"/>
              </a:lnSpc>
              <a:spcBef>
                <a:spcPts val="0"/>
              </a:spcBef>
              <a:spcAft>
                <a:spcPts val="0"/>
              </a:spcAft>
              <a:buNone/>
              <a:defRPr sz="2200" b="0">
                <a:solidFill>
                  <a:schemeClr val="bg1"/>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a:t>
            </a:r>
            <a:endParaRPr lang="en-GB"/>
          </a:p>
        </p:txBody>
      </p:sp>
      <p:sp>
        <p:nvSpPr>
          <p:cNvPr id="6" name="text" descr="{&quot;templafy&quot;:{&quot;id&quot;:&quot;566c20c8-b548-4a0b-911a-5bc32ab6f779&quot;}}" title="Form.Confidentiality.ShowNameConfidentiality">
            <a:extLst>
              <a:ext uri="{FF2B5EF4-FFF2-40B4-BE49-F238E27FC236}">
                <a16:creationId xmlns:a16="http://schemas.microsoft.com/office/drawing/2014/main" xmlns="" id="{58D8EDCF-52AE-4E2A-AB5F-32CE69EDC772}"/>
              </a:ext>
            </a:extLst>
          </p:cNvPr>
          <p:cNvSpPr>
            <a:spLocks noGrp="1"/>
          </p:cNvSpPr>
          <p:nvPr>
            <p:ph type="body" sz="quarter" idx="14" hasCustomPrompt="1"/>
          </p:nvPr>
        </p:nvSpPr>
        <p:spPr>
          <a:xfrm>
            <a:off x="527053" y="6471333"/>
            <a:ext cx="2671235" cy="198201"/>
          </a:xfrm>
          <a:prstGeom prst="rect">
            <a:avLst/>
          </a:prstGeom>
        </p:spPr>
        <p:txBody>
          <a:bodyPr lIns="0" anchor="b">
            <a:normAutofit/>
          </a:bodyPr>
          <a:lstStyle>
            <a:lvl1pPr marL="0" indent="0">
              <a:buNone/>
              <a:defRPr sz="1100" b="0">
                <a:solidFill>
                  <a:schemeClr val="bg1"/>
                </a:solidFill>
                <a:latin typeface="+mn-lt"/>
              </a:defRPr>
            </a:lvl1pPr>
            <a:lvl5pPr marL="0" indent="0">
              <a:buFont typeface="Arial" panose="020B0604020202020204" pitchFamily="34" charset="0"/>
              <a:buNone/>
              <a:defRPr sz="1066"/>
            </a:lvl5pPr>
          </a:lstStyle>
          <a:p>
            <a:pPr lvl="0"/>
            <a:endParaRPr/>
          </a:p>
        </p:txBody>
      </p:sp>
    </p:spTree>
    <p:extLst>
      <p:ext uri="{BB962C8B-B14F-4D97-AF65-F5344CB8AC3E}">
        <p14:creationId xmlns:p14="http://schemas.microsoft.com/office/powerpoint/2010/main" val="4250859157"/>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19"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36538F-FED9-4871-AE9E-E96819EE93A2}"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905170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63754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80CBA71-A2EF-49E7-B036-C571EC1026EF}"/>
              </a:ext>
            </a:extLst>
          </p:cNvPr>
          <p:cNvSpPr/>
          <p:nvPr userDrawn="1"/>
        </p:nvSpPr>
        <p:spPr>
          <a:xfrm>
            <a:off x="527051" y="2423557"/>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240"/>
            <a:r>
              <a:rPr lang="en-US" sz="5999" dirty="0">
                <a:solidFill>
                  <a:srgbClr val="000000"/>
                </a:solidFill>
              </a:rPr>
              <a:t>Thank you</a:t>
            </a:r>
            <a:endParaRPr lang="en-GB" sz="5999" dirty="0">
              <a:solidFill>
                <a:srgbClr val="FFFFFF"/>
              </a:solidFill>
            </a:endParaRPr>
          </a:p>
        </p:txBody>
      </p:sp>
      <p:sp>
        <p:nvSpPr>
          <p:cNvPr id="15" name="text" descr="{&quot;templafy&quot;:{&quot;id&quot;:&quot;94c6fab6-2c2b-4cad-b83f-d688e2002417&quot;}}" title="Form.Confidentiality.ShowNameConfidentiality"/>
          <p:cNvSpPr>
            <a:spLocks noGrp="1"/>
          </p:cNvSpPr>
          <p:nvPr>
            <p:ph type="body" sz="quarter" idx="13" hasCustomPrompt="1"/>
          </p:nvPr>
        </p:nvSpPr>
        <p:spPr>
          <a:xfrm>
            <a:off x="527053" y="6471333"/>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pic>
        <p:nvPicPr>
          <p:cNvPr id="1723916067" name="image" descr="{&quot;templafy&quot;:{&quot;id&quot;:&quot;92017ac2-aa34-46ea-a78d-8319eabac9a4&quot;}}"/>
          <p:cNvPicPr>
            <a:picLocks noChangeAspect="1"/>
          </p:cNvPicPr>
          <p:nvPr/>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2752732393"/>
      </p:ext>
    </p:extLst>
  </p:cSld>
  <p:clrMapOvr>
    <a:masterClrMapping/>
  </p:clrMapOvr>
  <p:transition>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41C8-E673-49CE-8596-2382FC2E43BD}"/>
              </a:ext>
            </a:extLst>
          </p:cNvPr>
          <p:cNvSpPr>
            <a:spLocks noGrp="1"/>
          </p:cNvSpPr>
          <p:nvPr>
            <p:ph type="title"/>
          </p:nvPr>
        </p:nvSpPr>
        <p:spPr/>
        <p:txBody>
          <a:bodyPr/>
          <a:lstStyle>
            <a:lvl1pPr>
              <a:defRPr sz="3000">
                <a:solidFill>
                  <a:schemeClr val="bg1"/>
                </a:solidFill>
              </a:defRPr>
            </a:lvl1pPr>
          </a:lstStyle>
          <a:p>
            <a:endParaRPr lang="en-GB"/>
          </a:p>
        </p:txBody>
      </p:sp>
      <p:sp>
        <p:nvSpPr>
          <p:cNvPr id="6" name="Table Placeholder 5">
            <a:extLst>
              <a:ext uri="{FF2B5EF4-FFF2-40B4-BE49-F238E27FC236}">
                <a16:creationId xmlns:a16="http://schemas.microsoft.com/office/drawing/2014/main" xmlns="" id="{57BCBDC0-E93E-40E6-8077-760110EEFBBE}"/>
              </a:ext>
            </a:extLst>
          </p:cNvPr>
          <p:cNvSpPr>
            <a:spLocks noGrp="1"/>
          </p:cNvSpPr>
          <p:nvPr>
            <p:ph type="tbl" sz="quarter" idx="10" hasCustomPrompt="1"/>
          </p:nvPr>
        </p:nvSpPr>
        <p:spPr>
          <a:xfrm>
            <a:off x="527073" y="1692169"/>
            <a:ext cx="11137899" cy="4617614"/>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xmlns="" id="{558AF48C-1F76-4633-A0D9-E8CE74BB7F64}"/>
              </a:ext>
            </a:extLst>
          </p:cNvPr>
          <p:cNvCxnSpPr>
            <a:cxnSpLocks/>
          </p:cNvCxnSpPr>
          <p:nvPr userDrawn="1"/>
        </p:nvCxnSpPr>
        <p:spPr>
          <a:xfrm>
            <a:off x="531869"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687903"/>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0B5A51-EFA9-401E-BFD2-A26190936415}"/>
              </a:ext>
            </a:extLst>
          </p:cNvPr>
          <p:cNvSpPr/>
          <p:nvPr userDrawn="1"/>
        </p:nvSpPr>
        <p:spPr>
          <a:xfrm>
            <a:off x="19"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a:solidFill>
                <a:srgbClr val="FFFFFF"/>
              </a:solidFill>
            </a:endParaRPr>
          </a:p>
        </p:txBody>
      </p:sp>
      <p:sp>
        <p:nvSpPr>
          <p:cNvPr id="2" name="Title 1"/>
          <p:cNvSpPr>
            <a:spLocks noGrp="1"/>
          </p:cNvSpPr>
          <p:nvPr>
            <p:ph type="title" hasCustomPrompt="1"/>
          </p:nvPr>
        </p:nvSpPr>
        <p:spPr>
          <a:xfrm>
            <a:off x="527188" y="548217"/>
            <a:ext cx="10364549" cy="3582048"/>
          </a:xfrm>
        </p:spPr>
        <p:txBody>
          <a:bodyPr anchor="b"/>
          <a:lstStyle>
            <a:lvl1pPr>
              <a:lnSpc>
                <a:spcPct val="95000"/>
              </a:lnSpc>
              <a:defRPr sz="4200">
                <a:solidFill>
                  <a:schemeClr val="bg1"/>
                </a:solidFill>
              </a:defRPr>
            </a:lvl1pPr>
          </a:lstStyle>
          <a:p>
            <a:r>
              <a:rPr lang="en-US"/>
              <a:t>Click to add quote</a:t>
            </a:r>
          </a:p>
        </p:txBody>
      </p:sp>
      <p:sp>
        <p:nvSpPr>
          <p:cNvPr id="12" name="Freeform 6"/>
          <p:cNvSpPr>
            <a:spLocks/>
          </p:cNvSpPr>
          <p:nvPr userDrawn="1"/>
        </p:nvSpPr>
        <p:spPr bwMode="auto">
          <a:xfrm>
            <a:off x="527141" y="4302834"/>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575656">
                  <a:lumMod val="20000"/>
                  <a:lumOff val="80000"/>
                </a:srgbClr>
              </a:solidFill>
            </a:endParaRPr>
          </a:p>
        </p:txBody>
      </p:sp>
      <p:sp>
        <p:nvSpPr>
          <p:cNvPr id="9" name="Text Placeholder 9">
            <a:extLst>
              <a:ext uri="{FF2B5EF4-FFF2-40B4-BE49-F238E27FC236}">
                <a16:creationId xmlns:a16="http://schemas.microsoft.com/office/drawing/2014/main" xmlns="" id="{EDBFF41F-8BBF-4E7D-B495-7B8EB4235FF3}"/>
              </a:ext>
            </a:extLst>
          </p:cNvPr>
          <p:cNvSpPr>
            <a:spLocks noGrp="1"/>
          </p:cNvSpPr>
          <p:nvPr>
            <p:ph type="body" sz="quarter" idx="18" hasCustomPrompt="1"/>
          </p:nvPr>
        </p:nvSpPr>
        <p:spPr>
          <a:xfrm>
            <a:off x="525020"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bg1"/>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solidFill>
                  <a:schemeClr val="bg1"/>
                </a:solidFill>
              </a:defRPr>
            </a:lvl6pPr>
            <a:lvl7pPr marL="0" indent="0">
              <a:lnSpc>
                <a:spcPct val="95000"/>
              </a:lnSpc>
              <a:spcAft>
                <a:spcPts val="200"/>
              </a:spcAft>
              <a:buNone/>
              <a:defRPr sz="1506">
                <a:solidFill>
                  <a:schemeClr val="bg1"/>
                </a:solidFill>
              </a:defRPr>
            </a:lvl7pPr>
            <a:lvl8pPr marL="0" indent="0">
              <a:lnSpc>
                <a:spcPct val="95000"/>
              </a:lnSpc>
              <a:spcAft>
                <a:spcPts val="200"/>
              </a:spcAft>
              <a:buNone/>
              <a:defRPr sz="1506">
                <a:solidFill>
                  <a:schemeClr val="bg1"/>
                </a:solidFill>
              </a:defRPr>
            </a:lvl8pPr>
            <a:lvl9pPr marL="0" indent="0">
              <a:lnSpc>
                <a:spcPct val="95000"/>
              </a:lnSpc>
              <a:spcAft>
                <a:spcPts val="200"/>
              </a:spcAft>
              <a:buNone/>
              <a:defRPr sz="1506">
                <a:solidFill>
                  <a:schemeClr val="bg1"/>
                </a:solidFill>
              </a:defRPr>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627498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255" y="548739"/>
            <a:ext cx="10366800" cy="3582047"/>
          </a:xfrm>
        </p:spPr>
        <p:txBody>
          <a:bodyPr anchor="b"/>
          <a:lstStyle>
            <a:lvl1pPr>
              <a:lnSpc>
                <a:spcPct val="95000"/>
              </a:lnSpc>
              <a:defRPr sz="4200">
                <a:solidFill>
                  <a:schemeClr val="tx1"/>
                </a:solidFill>
              </a:defRPr>
            </a:lvl1pPr>
          </a:lstStyle>
          <a:p>
            <a:r>
              <a:rPr lang="en-US"/>
              <a:t>Click to add quote</a:t>
            </a:r>
          </a:p>
        </p:txBody>
      </p:sp>
      <p:sp>
        <p:nvSpPr>
          <p:cNvPr id="10" name="Text Placeholder 9"/>
          <p:cNvSpPr>
            <a:spLocks noGrp="1"/>
          </p:cNvSpPr>
          <p:nvPr>
            <p:ph type="body" sz="quarter" idx="14" hasCustomPrompt="1"/>
          </p:nvPr>
        </p:nvSpPr>
        <p:spPr>
          <a:xfrm>
            <a:off x="527224"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lvl6pPr>
            <a:lvl7pPr marL="0" indent="0">
              <a:lnSpc>
                <a:spcPct val="95000"/>
              </a:lnSpc>
              <a:spcAft>
                <a:spcPts val="200"/>
              </a:spcAft>
              <a:buNone/>
              <a:defRPr sz="1506"/>
            </a:lvl7pPr>
            <a:lvl8pPr marL="0" indent="0">
              <a:lnSpc>
                <a:spcPct val="95000"/>
              </a:lnSpc>
              <a:spcAft>
                <a:spcPts val="200"/>
              </a:spcAft>
              <a:buNone/>
              <a:defRPr sz="1506"/>
            </a:lvl8pPr>
            <a:lvl9pPr marL="0" indent="0">
              <a:lnSpc>
                <a:spcPct val="95000"/>
              </a:lnSpc>
              <a:spcAft>
                <a:spcPts val="200"/>
              </a:spcAft>
              <a:buNone/>
              <a:defRPr sz="1506"/>
            </a:lvl9pPr>
          </a:lstStyle>
          <a:p>
            <a:pPr lvl="0"/>
            <a:r>
              <a:rPr lang="en-US"/>
              <a:t>Click to add text</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xmlns="" id="{F2DC9D54-DF4A-4777-9985-0E7D7DADEF76}"/>
              </a:ext>
            </a:extLst>
          </p:cNvPr>
          <p:cNvSpPr>
            <a:spLocks/>
          </p:cNvSpPr>
          <p:nvPr userDrawn="1"/>
        </p:nvSpPr>
        <p:spPr bwMode="auto">
          <a:xfrm>
            <a:off x="529457" y="4302834"/>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000000"/>
              </a:solidFill>
            </a:endParaRPr>
          </a:p>
        </p:txBody>
      </p:sp>
    </p:spTree>
    <p:extLst>
      <p:ext uri="{BB962C8B-B14F-4D97-AF65-F5344CB8AC3E}">
        <p14:creationId xmlns:p14="http://schemas.microsoft.com/office/powerpoint/2010/main" val="974826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Placeholder 1">
            <a:extLst>
              <a:ext uri="{FF2B5EF4-FFF2-40B4-BE49-F238E27FC236}">
                <a16:creationId xmlns:a16="http://schemas.microsoft.com/office/drawing/2014/main" xmlns="" id="{2C708DEB-8BC6-488B-B60A-0CECBCB1AAD6}"/>
              </a:ext>
            </a:extLst>
          </p:cNvPr>
          <p:cNvSpPr>
            <a:spLocks noGrp="1"/>
          </p:cNvSpPr>
          <p:nvPr>
            <p:ph type="ftr" sz="quarter" idx="1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745297378"/>
      </p:ext>
    </p:extLst>
  </p:cSld>
  <p:clrMapOvr>
    <a:masterClrMapping/>
  </p:clrMapOvr>
  <p:transition>
    <p:fad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624383963"/>
      </p:ext>
    </p:extLst>
  </p:cSld>
  <p:clrMapOvr>
    <a:masterClrMapping/>
  </p:clrMapOvr>
  <p:transition>
    <p:fad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361B82-F8A2-466B-A96E-7F3CC0273BA6}"/>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63337060-29CA-4C17-83EF-F3A0724944FC}"/>
              </a:ext>
            </a:extLst>
          </p:cNvPr>
          <p:cNvSpPr>
            <a:spLocks noGrp="1"/>
          </p:cNvSpPr>
          <p:nvPr>
            <p:ph type="subTitle" idx="18"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9"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7">
            <a:extLst>
              <a:ext uri="{FF2B5EF4-FFF2-40B4-BE49-F238E27FC236}">
                <a16:creationId xmlns:a16="http://schemas.microsoft.com/office/drawing/2014/main" xmlns="" id="{41536EE2-CCE9-4AAC-A61C-47879FF182D1}"/>
              </a:ext>
            </a:extLst>
          </p:cNvPr>
          <p:cNvSpPr>
            <a:spLocks noGrp="1"/>
          </p:cNvSpPr>
          <p:nvPr>
            <p:ph sz="quarter" idx="17" hasCustomPrompt="1"/>
          </p:nvPr>
        </p:nvSpPr>
        <p:spPr>
          <a:xfrm>
            <a:off x="6191279" y="1701803"/>
            <a:ext cx="5473676" cy="462491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506749231"/>
      </p:ext>
    </p:extLst>
  </p:cSld>
  <p:clrMapOvr>
    <a:masterClrMapping/>
  </p:clrMapOvr>
  <p:transition>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00E1D-3AE3-40FC-B3F5-208018C02558}"/>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845A2AD4-F427-4A8E-A481-D8679F611594}"/>
              </a:ext>
            </a:extLst>
          </p:cNvPr>
          <p:cNvSpPr>
            <a:spLocks noGrp="1"/>
          </p:cNvSpPr>
          <p:nvPr>
            <p:ph type="subTitle" idx="1"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7" name="Text Placeholder 6">
            <a:extLst>
              <a:ext uri="{FF2B5EF4-FFF2-40B4-BE49-F238E27FC236}">
                <a16:creationId xmlns:a16="http://schemas.microsoft.com/office/drawing/2014/main" xmlns="" id="{A4C53E0D-5D95-44B5-86FF-228208E79E44}"/>
              </a:ext>
            </a:extLst>
          </p:cNvPr>
          <p:cNvSpPr>
            <a:spLocks noGrp="1"/>
          </p:cNvSpPr>
          <p:nvPr>
            <p:ph type="body" sz="quarter" idx="30" hasCustomPrompt="1"/>
          </p:nvPr>
        </p:nvSpPr>
        <p:spPr>
          <a:xfrm>
            <a:off x="5265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2" name="Text Placeholder 6">
            <a:extLst>
              <a:ext uri="{FF2B5EF4-FFF2-40B4-BE49-F238E27FC236}">
                <a16:creationId xmlns:a16="http://schemas.microsoft.com/office/drawing/2014/main" xmlns="" id="{DD18F293-5362-45E5-94E0-65C0707963A2}"/>
              </a:ext>
            </a:extLst>
          </p:cNvPr>
          <p:cNvSpPr>
            <a:spLocks noGrp="1"/>
          </p:cNvSpPr>
          <p:nvPr>
            <p:ph type="body" sz="quarter" idx="31" hasCustomPrompt="1"/>
          </p:nvPr>
        </p:nvSpPr>
        <p:spPr>
          <a:xfrm>
            <a:off x="338755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3" name="Text Placeholder 6">
            <a:extLst>
              <a:ext uri="{FF2B5EF4-FFF2-40B4-BE49-F238E27FC236}">
                <a16:creationId xmlns:a16="http://schemas.microsoft.com/office/drawing/2014/main" xmlns="" id="{D2BBC9FF-1E35-4BF2-B70A-8767363BD8F9}"/>
              </a:ext>
            </a:extLst>
          </p:cNvPr>
          <p:cNvSpPr>
            <a:spLocks noGrp="1"/>
          </p:cNvSpPr>
          <p:nvPr>
            <p:ph type="body" sz="quarter" idx="32" hasCustomPrompt="1"/>
          </p:nvPr>
        </p:nvSpPr>
        <p:spPr>
          <a:xfrm>
            <a:off x="624858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4" name="Text Placeholder 6">
            <a:extLst>
              <a:ext uri="{FF2B5EF4-FFF2-40B4-BE49-F238E27FC236}">
                <a16:creationId xmlns:a16="http://schemas.microsoft.com/office/drawing/2014/main" xmlns="" id="{ED72CB3F-B83C-4FA7-A795-967167912FEC}"/>
              </a:ext>
            </a:extLst>
          </p:cNvPr>
          <p:cNvSpPr>
            <a:spLocks noGrp="1"/>
          </p:cNvSpPr>
          <p:nvPr>
            <p:ph type="body" sz="quarter" idx="33" hasCustomPrompt="1"/>
          </p:nvPr>
        </p:nvSpPr>
        <p:spPr>
          <a:xfrm>
            <a:off x="91096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9" name="Slide Number Placeholder 8">
            <a:extLst>
              <a:ext uri="{FF2B5EF4-FFF2-40B4-BE49-F238E27FC236}">
                <a16:creationId xmlns:a16="http://schemas.microsoft.com/office/drawing/2014/main" xmlns="" id="{B229B61F-3292-42D5-B2DA-91423C2EFCC3}"/>
              </a:ext>
            </a:extLst>
          </p:cNvPr>
          <p:cNvSpPr>
            <a:spLocks noGrp="1"/>
          </p:cNvSpPr>
          <p:nvPr>
            <p:ph type="sldNum" sz="quarter" idx="3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9661695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E67005-93D3-4B7A-BA5E-EF24C07DEB11}"/>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40088AF0-58FE-46DA-B987-DE841BBAB176}"/>
              </a:ext>
            </a:extLst>
          </p:cNvPr>
          <p:cNvSpPr>
            <a:spLocks noGrp="1"/>
          </p:cNvSpPr>
          <p:nvPr>
            <p:ph type="subTitle" idx="1"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22" name="Text Placeholder 2">
            <a:extLst>
              <a:ext uri="{FF2B5EF4-FFF2-40B4-BE49-F238E27FC236}">
                <a16:creationId xmlns:a16="http://schemas.microsoft.com/office/drawing/2014/main" xmlns="" id="{6FD640ED-3F85-4C1C-BD60-BD9239CB762B}"/>
              </a:ext>
            </a:extLst>
          </p:cNvPr>
          <p:cNvSpPr>
            <a:spLocks noGrp="1"/>
          </p:cNvSpPr>
          <p:nvPr>
            <p:ph type="body" sz="quarter" idx="18" hasCustomPrompt="1"/>
          </p:nvPr>
        </p:nvSpPr>
        <p:spPr>
          <a:xfrm>
            <a:off x="526527"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3" name="Text Placeholder 2">
            <a:extLst>
              <a:ext uri="{FF2B5EF4-FFF2-40B4-BE49-F238E27FC236}">
                <a16:creationId xmlns:a16="http://schemas.microsoft.com/office/drawing/2014/main" xmlns="" id="{5F50DC8A-B55C-42A8-8E28-F6DDE0389A23}"/>
              </a:ext>
            </a:extLst>
          </p:cNvPr>
          <p:cNvSpPr>
            <a:spLocks noGrp="1"/>
          </p:cNvSpPr>
          <p:nvPr>
            <p:ph type="body" sz="quarter" idx="33" hasCustomPrompt="1"/>
          </p:nvPr>
        </p:nvSpPr>
        <p:spPr>
          <a:xfrm>
            <a:off x="4751395"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9" name="Text Placeholder 2">
            <a:extLst>
              <a:ext uri="{FF2B5EF4-FFF2-40B4-BE49-F238E27FC236}">
                <a16:creationId xmlns:a16="http://schemas.microsoft.com/office/drawing/2014/main" xmlns="" id="{D45D6889-56A7-4C66-A17B-55613EA27290}"/>
              </a:ext>
            </a:extLst>
          </p:cNvPr>
          <p:cNvSpPr>
            <a:spLocks noGrp="1"/>
          </p:cNvSpPr>
          <p:nvPr>
            <p:ph type="body" sz="quarter" idx="34" hasCustomPrompt="1"/>
          </p:nvPr>
        </p:nvSpPr>
        <p:spPr>
          <a:xfrm>
            <a:off x="8976263"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0" name="Text Placeholder 2">
            <a:extLst>
              <a:ext uri="{FF2B5EF4-FFF2-40B4-BE49-F238E27FC236}">
                <a16:creationId xmlns:a16="http://schemas.microsoft.com/office/drawing/2014/main" xmlns="" id="{A8D6A442-2C08-48EA-9AB1-686CAE3C2071}"/>
              </a:ext>
            </a:extLst>
          </p:cNvPr>
          <p:cNvSpPr>
            <a:spLocks noGrp="1"/>
          </p:cNvSpPr>
          <p:nvPr>
            <p:ph type="body" sz="quarter" idx="35" hasCustomPrompt="1"/>
          </p:nvPr>
        </p:nvSpPr>
        <p:spPr>
          <a:xfrm>
            <a:off x="526527"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1" name="Text Placeholder 2">
            <a:extLst>
              <a:ext uri="{FF2B5EF4-FFF2-40B4-BE49-F238E27FC236}">
                <a16:creationId xmlns:a16="http://schemas.microsoft.com/office/drawing/2014/main" xmlns="" id="{6244C7CF-9560-4BE0-8699-8F1133326F3E}"/>
              </a:ext>
            </a:extLst>
          </p:cNvPr>
          <p:cNvSpPr>
            <a:spLocks noGrp="1"/>
          </p:cNvSpPr>
          <p:nvPr>
            <p:ph type="body" sz="quarter" idx="36" hasCustomPrompt="1"/>
          </p:nvPr>
        </p:nvSpPr>
        <p:spPr>
          <a:xfrm>
            <a:off x="4751395"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2" name="Text Placeholder 2">
            <a:extLst>
              <a:ext uri="{FF2B5EF4-FFF2-40B4-BE49-F238E27FC236}">
                <a16:creationId xmlns:a16="http://schemas.microsoft.com/office/drawing/2014/main" xmlns="" id="{9CA199A3-5DC8-49D7-BD51-49E160D1459E}"/>
              </a:ext>
            </a:extLst>
          </p:cNvPr>
          <p:cNvSpPr>
            <a:spLocks noGrp="1"/>
          </p:cNvSpPr>
          <p:nvPr>
            <p:ph type="body" sz="quarter" idx="37" hasCustomPrompt="1"/>
          </p:nvPr>
        </p:nvSpPr>
        <p:spPr>
          <a:xfrm>
            <a:off x="8976263"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8" name="Slide Number Placeholder 7">
            <a:extLst>
              <a:ext uri="{FF2B5EF4-FFF2-40B4-BE49-F238E27FC236}">
                <a16:creationId xmlns:a16="http://schemas.microsoft.com/office/drawing/2014/main" xmlns="" id="{DA920D8A-32E2-48BE-A620-484D5714A27F}"/>
              </a:ext>
            </a:extLst>
          </p:cNvPr>
          <p:cNvSpPr>
            <a:spLocks noGrp="1"/>
          </p:cNvSpPr>
          <p:nvPr>
            <p:ph type="sldNum" sz="quarter" idx="4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2080120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9"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69C3B5E-D394-422F-B5EC-90394DA5E2FA}"/>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83132962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8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982885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9"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5789E66-833F-407D-B3C4-6C323921843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555031145"/>
      </p:ext>
    </p:extLst>
  </p:cSld>
  <p:clrMapOvr>
    <a:masterClrMapping/>
  </p:clrMapOvr>
  <p:transition>
    <p:fade/>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342"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6" name="Title 1">
            <a:extLst>
              <a:ext uri="{FF2B5EF4-FFF2-40B4-BE49-F238E27FC236}">
                <a16:creationId xmlns:a16="http://schemas.microsoft.com/office/drawing/2014/main" xmlns="" id="{35BA0B6E-7611-4934-A581-6F963CD60D31}"/>
              </a:ext>
            </a:extLst>
          </p:cNvPr>
          <p:cNvSpPr>
            <a:spLocks noGrp="1"/>
          </p:cNvSpPr>
          <p:nvPr>
            <p:ph type="title"/>
          </p:nvPr>
        </p:nvSpPr>
        <p:spPr>
          <a:xfrm>
            <a:off x="6516817" y="535781"/>
            <a:ext cx="5148155" cy="719667"/>
          </a:xfrm>
        </p:spPr>
        <p:txBody>
          <a:bodyPr/>
          <a:lstStyle/>
          <a:p>
            <a:endParaRPr lang="en-GB"/>
          </a:p>
        </p:txBody>
      </p:sp>
    </p:spTree>
    <p:extLst>
      <p:ext uri="{BB962C8B-B14F-4D97-AF65-F5344CB8AC3E}">
        <p14:creationId xmlns:p14="http://schemas.microsoft.com/office/powerpoint/2010/main" val="1235323395"/>
      </p:ext>
    </p:extLst>
  </p:cSld>
  <p:clrMapOvr>
    <a:masterClrMapping/>
  </p:clrMapOvr>
  <p:transition>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6191591"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069" y="535782"/>
            <a:ext cx="5473699" cy="719665"/>
          </a:xfrm>
        </p:spPr>
        <p:txBody>
          <a:bodyPr/>
          <a:lstStyle/>
          <a:p>
            <a:endParaRPr lang="en-GB"/>
          </a:p>
        </p:txBody>
      </p:sp>
    </p:spTree>
    <p:extLst>
      <p:ext uri="{BB962C8B-B14F-4D97-AF65-F5344CB8AC3E}">
        <p14:creationId xmlns:p14="http://schemas.microsoft.com/office/powerpoint/2010/main" val="840209884"/>
      </p:ext>
    </p:extLst>
  </p:cSld>
  <p:clrMapOvr>
    <a:masterClrMapping/>
  </p:clrMapOvr>
  <p:transition>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7215134" y="0"/>
            <a:ext cx="4977207" cy="6858000"/>
          </a:xfrm>
          <a:prstGeom prst="rect">
            <a:avLst/>
          </a:prstGeom>
          <a:solidFill>
            <a:schemeClr val="accent1"/>
          </a:solidFill>
        </p:spPr>
        <p:txBody>
          <a:bodyPr tIns="457200" bIns="0" anchor="t">
            <a:normAutofit/>
          </a:bodyPr>
          <a:lstStyle>
            <a:lvl1pPr algn="ctr">
              <a:defRPr sz="28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136" y="535782"/>
            <a:ext cx="5664199" cy="719665"/>
          </a:xfrm>
        </p:spPr>
        <p:txBody>
          <a:bodyPr/>
          <a:lstStyle/>
          <a:p>
            <a:endParaRPr lang="en-GB"/>
          </a:p>
        </p:txBody>
      </p:sp>
    </p:spTree>
    <p:extLst>
      <p:ext uri="{BB962C8B-B14F-4D97-AF65-F5344CB8AC3E}">
        <p14:creationId xmlns:p14="http://schemas.microsoft.com/office/powerpoint/2010/main" val="1742783784"/>
      </p:ext>
    </p:extLst>
  </p:cSld>
  <p:clrMapOvr>
    <a:masterClrMapping/>
  </p:clrMapOvr>
  <p:transition>
    <p:fad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1" y="1711339"/>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27" name="Rectangle 26"/>
          <p:cNvSpPr/>
          <p:nvPr userDrawn="1"/>
        </p:nvSpPr>
        <p:spPr>
          <a:xfrm>
            <a:off x="6410191"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sz="2399">
              <a:solidFill>
                <a:srgbClr val="FFFFFF"/>
              </a:solidFill>
            </a:endParaRPr>
          </a:p>
        </p:txBody>
      </p:sp>
      <p:sp>
        <p:nvSpPr>
          <p:cNvPr id="2" name="Title 1">
            <a:extLst>
              <a:ext uri="{FF2B5EF4-FFF2-40B4-BE49-F238E27FC236}">
                <a16:creationId xmlns:a16="http://schemas.microsoft.com/office/drawing/2014/main" xmlns="" id="{2E8470DA-9AF9-4E1C-9972-1EEDFB2A40C9}"/>
              </a:ext>
            </a:extLst>
          </p:cNvPr>
          <p:cNvSpPr>
            <a:spLocks noGrp="1"/>
          </p:cNvSpPr>
          <p:nvPr>
            <p:ph type="title"/>
          </p:nvPr>
        </p:nvSpPr>
        <p:spPr>
          <a:xfrm>
            <a:off x="527069" y="535782"/>
            <a:ext cx="5473699" cy="719665"/>
          </a:xfrm>
        </p:spPr>
        <p:txBody>
          <a:bodyPr/>
          <a:lstStyle/>
          <a:p>
            <a:endParaRPr lang="en-GB"/>
          </a:p>
        </p:txBody>
      </p:sp>
      <p:sp>
        <p:nvSpPr>
          <p:cNvPr id="32" name="Text Placeholder 6">
            <a:extLst>
              <a:ext uri="{FF2B5EF4-FFF2-40B4-BE49-F238E27FC236}">
                <a16:creationId xmlns:a16="http://schemas.microsoft.com/office/drawing/2014/main" xmlns="" id="{AC5D69C9-F508-4C1F-8E9D-94033E5A515B}"/>
              </a:ext>
            </a:extLst>
          </p:cNvPr>
          <p:cNvSpPr>
            <a:spLocks noGrp="1"/>
          </p:cNvSpPr>
          <p:nvPr>
            <p:ph type="body" sz="quarter" idx="58" hasCustomPrompt="1"/>
          </p:nvPr>
        </p:nvSpPr>
        <p:spPr>
          <a:xfrm>
            <a:off x="3551011" y="1711339"/>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xmlns="" id="{635735DD-D894-481C-8C66-1C735F561AAF}"/>
              </a:ext>
            </a:extLst>
          </p:cNvPr>
          <p:cNvSpPr>
            <a:spLocks noGrp="1"/>
          </p:cNvSpPr>
          <p:nvPr>
            <p:ph type="body" sz="quarter" idx="62" hasCustomPrompt="1"/>
          </p:nvPr>
        </p:nvSpPr>
        <p:spPr>
          <a:xfrm>
            <a:off x="6564911" y="1711339"/>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xmlns="" id="{02ABA786-DEA0-420E-9905-90955A8C402E}"/>
              </a:ext>
            </a:extLst>
          </p:cNvPr>
          <p:cNvSpPr>
            <a:spLocks noGrp="1"/>
          </p:cNvSpPr>
          <p:nvPr>
            <p:ph type="body" sz="quarter" idx="64" hasCustomPrompt="1"/>
          </p:nvPr>
        </p:nvSpPr>
        <p:spPr>
          <a:xfrm>
            <a:off x="9578791" y="1711339"/>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xmlns="" id="{4C541FAF-8FA6-4AFF-A135-34F225CF437A}"/>
              </a:ext>
            </a:extLst>
          </p:cNvPr>
          <p:cNvSpPr>
            <a:spLocks noGrp="1"/>
          </p:cNvSpPr>
          <p:nvPr>
            <p:ph type="body" sz="quarter" idx="65" hasCustomPrompt="1"/>
          </p:nvPr>
        </p:nvSpPr>
        <p:spPr>
          <a:xfrm>
            <a:off x="53713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6"/>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xmlns="" id="{B3AFA1DA-6C8A-42BB-BE55-D42BC76BD03D}"/>
              </a:ext>
            </a:extLst>
          </p:cNvPr>
          <p:cNvSpPr>
            <a:spLocks noGrp="1"/>
          </p:cNvSpPr>
          <p:nvPr>
            <p:ph type="body" sz="quarter" idx="66" hasCustomPrompt="1"/>
          </p:nvPr>
        </p:nvSpPr>
        <p:spPr>
          <a:xfrm>
            <a:off x="355101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xmlns="" id="{E440EC27-91D7-4A75-8B14-FA5D45F93E59}"/>
              </a:ext>
            </a:extLst>
          </p:cNvPr>
          <p:cNvSpPr>
            <a:spLocks noGrp="1"/>
          </p:cNvSpPr>
          <p:nvPr>
            <p:ph type="body" sz="quarter" idx="67" hasCustomPrompt="1"/>
          </p:nvPr>
        </p:nvSpPr>
        <p:spPr>
          <a:xfrm>
            <a:off x="957879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xmlns="" id="{6371826F-BAAD-40E8-9D8E-29875B06A869}"/>
              </a:ext>
            </a:extLst>
          </p:cNvPr>
          <p:cNvSpPr>
            <a:spLocks noGrp="1"/>
          </p:cNvSpPr>
          <p:nvPr>
            <p:ph type="body" sz="quarter" idx="68" hasCustomPrompt="1"/>
          </p:nvPr>
        </p:nvSpPr>
        <p:spPr>
          <a:xfrm>
            <a:off x="6562628" y="256312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xmlns="" id="{21D3C68B-2EE7-4A9A-BB75-10624009AE88}"/>
              </a:ext>
            </a:extLst>
          </p:cNvPr>
          <p:cNvSpPr>
            <a:spLocks noGrp="1"/>
          </p:cNvSpPr>
          <p:nvPr>
            <p:ph type="body" sz="quarter" idx="70" hasCustomPrompt="1"/>
          </p:nvPr>
        </p:nvSpPr>
        <p:spPr>
          <a:xfrm>
            <a:off x="534820" y="256312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xmlns="" id="{06F68A80-B91B-4960-A563-3DE3021F0FC6}"/>
              </a:ext>
            </a:extLst>
          </p:cNvPr>
          <p:cNvSpPr>
            <a:spLocks noGrp="1"/>
          </p:cNvSpPr>
          <p:nvPr>
            <p:ph type="body" sz="quarter" idx="73" hasCustomPrompt="1"/>
          </p:nvPr>
        </p:nvSpPr>
        <p:spPr>
          <a:xfrm>
            <a:off x="6562628" y="465850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xmlns="" id="{F27B70F5-7F1C-4E11-B2D6-F639A37547EA}"/>
              </a:ext>
            </a:extLst>
          </p:cNvPr>
          <p:cNvSpPr>
            <a:spLocks noGrp="1"/>
          </p:cNvSpPr>
          <p:nvPr>
            <p:ph type="body" sz="quarter" idx="78" hasCustomPrompt="1"/>
          </p:nvPr>
        </p:nvSpPr>
        <p:spPr>
          <a:xfrm>
            <a:off x="3548987" y="256312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xmlns="" id="{FA69F292-0A74-4AE1-B503-E43C7CEF235D}"/>
              </a:ext>
            </a:extLst>
          </p:cNvPr>
          <p:cNvSpPr>
            <a:spLocks noGrp="1"/>
          </p:cNvSpPr>
          <p:nvPr>
            <p:ph type="body" sz="quarter" idx="79" hasCustomPrompt="1"/>
          </p:nvPr>
        </p:nvSpPr>
        <p:spPr>
          <a:xfrm>
            <a:off x="9576733" y="2563122"/>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xmlns="" id="{D3C9F13A-A515-42DB-BBC9-81C9F72ADA62}"/>
              </a:ext>
            </a:extLst>
          </p:cNvPr>
          <p:cNvSpPr>
            <a:spLocks noGrp="1"/>
          </p:cNvSpPr>
          <p:nvPr>
            <p:ph type="body" sz="quarter" idx="80" hasCustomPrompt="1"/>
          </p:nvPr>
        </p:nvSpPr>
        <p:spPr>
          <a:xfrm>
            <a:off x="534820" y="465850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xmlns="" id="{B1200441-C737-495A-A089-3923A07D3587}"/>
              </a:ext>
            </a:extLst>
          </p:cNvPr>
          <p:cNvSpPr>
            <a:spLocks noGrp="1"/>
          </p:cNvSpPr>
          <p:nvPr>
            <p:ph type="body" sz="quarter" idx="81" hasCustomPrompt="1"/>
          </p:nvPr>
        </p:nvSpPr>
        <p:spPr>
          <a:xfrm>
            <a:off x="3548987" y="465850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xmlns="" id="{1357E2E6-DAC6-450F-8061-62F6589471C6}"/>
              </a:ext>
            </a:extLst>
          </p:cNvPr>
          <p:cNvSpPr>
            <a:spLocks noGrp="1"/>
          </p:cNvSpPr>
          <p:nvPr>
            <p:ph type="body" sz="quarter" idx="82" hasCustomPrompt="1"/>
          </p:nvPr>
        </p:nvSpPr>
        <p:spPr>
          <a:xfrm>
            <a:off x="9576733" y="465850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xmlns="" id="{7A25AA07-7D08-4561-8EDD-78E9F5D65B2B}"/>
              </a:ext>
            </a:extLst>
          </p:cNvPr>
          <p:cNvSpPr>
            <a:spLocks noGrp="1"/>
          </p:cNvSpPr>
          <p:nvPr>
            <p:ph type="body" sz="quarter" idx="83" hasCustomPrompt="1"/>
          </p:nvPr>
        </p:nvSpPr>
        <p:spPr>
          <a:xfrm>
            <a:off x="6564911" y="38062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9" name="Slide Number Placeholder 8">
            <a:extLst>
              <a:ext uri="{FF2B5EF4-FFF2-40B4-BE49-F238E27FC236}">
                <a16:creationId xmlns:a16="http://schemas.microsoft.com/office/drawing/2014/main" xmlns="" id="{773BD580-8983-4D2F-9E4D-CFF6D89925D6}"/>
              </a:ext>
            </a:extLst>
          </p:cNvPr>
          <p:cNvSpPr>
            <a:spLocks noGrp="1"/>
          </p:cNvSpPr>
          <p:nvPr>
            <p:ph type="sldNum" sz="quarter" idx="8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9425373-9A89-48AA-A4DB-94AD120F4FC2}"/>
              </a:ext>
            </a:extLst>
          </p:cNvPr>
          <p:cNvSpPr>
            <a:spLocks noGrp="1"/>
          </p:cNvSpPr>
          <p:nvPr>
            <p:ph type="ftr" sz="quarter" idx="8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192975848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hasCustomPrompt="1"/>
          </p:nvPr>
        </p:nvSpPr>
        <p:spPr>
          <a:xfrm>
            <a:off x="7207876" y="0"/>
            <a:ext cx="2084917" cy="6858000"/>
          </a:xfrm>
          <a:prstGeom prst="rect">
            <a:avLst/>
          </a:prstGeom>
          <a:solidFill>
            <a:schemeClr val="accent2"/>
          </a:solidFill>
          <a:ln>
            <a:noFill/>
          </a:ln>
        </p:spPr>
        <p:txBody>
          <a:bodyPr tIns="457200" bIns="0" anchor="t">
            <a:normAutofit/>
          </a:bodyPr>
          <a:lstStyle>
            <a:lvl1pPr algn="ctr">
              <a:defRPr sz="2400" b="1">
                <a:solidFill>
                  <a:schemeClr val="bg1"/>
                </a:solidFill>
              </a:defRPr>
            </a:lvl1pPr>
          </a:lstStyle>
          <a:p>
            <a:r>
              <a:rPr lang="en-US"/>
              <a:t>INSERT IMAGE </a:t>
            </a:r>
            <a:br>
              <a:rPr lang="en-US"/>
            </a:br>
            <a:r>
              <a:rPr lang="en-US"/>
              <a:t>HERE</a:t>
            </a:r>
            <a:endParaRPr lang="en-GB"/>
          </a:p>
        </p:txBody>
      </p:sp>
      <p:sp>
        <p:nvSpPr>
          <p:cNvPr id="10" name="Text Placeholder 2"/>
          <p:cNvSpPr>
            <a:spLocks noGrp="1"/>
          </p:cNvSpPr>
          <p:nvPr>
            <p:ph type="body" sz="quarter" idx="19" hasCustomPrompt="1"/>
          </p:nvPr>
        </p:nvSpPr>
        <p:spPr>
          <a:xfrm>
            <a:off x="536655" y="170232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2" name="Title 1">
            <a:extLst>
              <a:ext uri="{FF2B5EF4-FFF2-40B4-BE49-F238E27FC236}">
                <a16:creationId xmlns:a16="http://schemas.microsoft.com/office/drawing/2014/main" xmlns="" id="{69BD975D-921E-432E-BBE8-A92FF0C46F9D}"/>
              </a:ext>
            </a:extLst>
          </p:cNvPr>
          <p:cNvSpPr>
            <a:spLocks noGrp="1"/>
          </p:cNvSpPr>
          <p:nvPr>
            <p:ph type="title"/>
          </p:nvPr>
        </p:nvSpPr>
        <p:spPr>
          <a:xfrm>
            <a:off x="527136" y="535782"/>
            <a:ext cx="5664199" cy="719665"/>
          </a:xfrm>
        </p:spPr>
        <p:txBody>
          <a:bodyPr/>
          <a:lstStyle/>
          <a:p>
            <a:endParaRPr lang="en-GB"/>
          </a:p>
        </p:txBody>
      </p:sp>
      <p:sp>
        <p:nvSpPr>
          <p:cNvPr id="36" name="Text Placeholder 2">
            <a:extLst>
              <a:ext uri="{FF2B5EF4-FFF2-40B4-BE49-F238E27FC236}">
                <a16:creationId xmlns:a16="http://schemas.microsoft.com/office/drawing/2014/main" xmlns="" id="{51F3213A-5701-47E3-B870-7E69774C9F69}"/>
              </a:ext>
            </a:extLst>
          </p:cNvPr>
          <p:cNvSpPr>
            <a:spLocks noGrp="1"/>
          </p:cNvSpPr>
          <p:nvPr>
            <p:ph type="body" sz="quarter" idx="71" hasCustomPrompt="1"/>
          </p:nvPr>
        </p:nvSpPr>
        <p:spPr>
          <a:xfrm>
            <a:off x="3000511" y="224715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7" name="Text Placeholder 2">
            <a:extLst>
              <a:ext uri="{FF2B5EF4-FFF2-40B4-BE49-F238E27FC236}">
                <a16:creationId xmlns:a16="http://schemas.microsoft.com/office/drawing/2014/main" xmlns="" id="{2105E399-863A-49BC-A180-FC99CB82A313}"/>
              </a:ext>
            </a:extLst>
          </p:cNvPr>
          <p:cNvSpPr>
            <a:spLocks noGrp="1"/>
          </p:cNvSpPr>
          <p:nvPr>
            <p:ph type="body" sz="quarter" idx="72" hasCustomPrompt="1"/>
          </p:nvPr>
        </p:nvSpPr>
        <p:spPr>
          <a:xfrm>
            <a:off x="9757903" y="224715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8" name="Text Placeholder 2">
            <a:extLst>
              <a:ext uri="{FF2B5EF4-FFF2-40B4-BE49-F238E27FC236}">
                <a16:creationId xmlns:a16="http://schemas.microsoft.com/office/drawing/2014/main" xmlns="" id="{30443CFF-5053-4745-A85A-B72BE1D9CD1A}"/>
              </a:ext>
            </a:extLst>
          </p:cNvPr>
          <p:cNvSpPr>
            <a:spLocks noGrp="1"/>
          </p:cNvSpPr>
          <p:nvPr>
            <p:ph type="body" sz="quarter" idx="73" hasCustomPrompt="1"/>
          </p:nvPr>
        </p:nvSpPr>
        <p:spPr>
          <a:xfrm>
            <a:off x="5454731" y="170124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9" name="Text Placeholder 2">
            <a:extLst>
              <a:ext uri="{FF2B5EF4-FFF2-40B4-BE49-F238E27FC236}">
                <a16:creationId xmlns:a16="http://schemas.microsoft.com/office/drawing/2014/main" xmlns="" id="{40A1958A-A813-450B-851B-1DDD52881736}"/>
              </a:ext>
            </a:extLst>
          </p:cNvPr>
          <p:cNvSpPr>
            <a:spLocks noGrp="1"/>
          </p:cNvSpPr>
          <p:nvPr>
            <p:ph type="body" sz="quarter" idx="74" hasCustomPrompt="1"/>
          </p:nvPr>
        </p:nvSpPr>
        <p:spPr>
          <a:xfrm>
            <a:off x="536655" y="396522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0" name="Text Placeholder 2">
            <a:extLst>
              <a:ext uri="{FF2B5EF4-FFF2-40B4-BE49-F238E27FC236}">
                <a16:creationId xmlns:a16="http://schemas.microsoft.com/office/drawing/2014/main" xmlns="" id="{0B6ECA3D-7224-49BA-BFF5-CEC5685D1262}"/>
              </a:ext>
            </a:extLst>
          </p:cNvPr>
          <p:cNvSpPr>
            <a:spLocks noGrp="1"/>
          </p:cNvSpPr>
          <p:nvPr>
            <p:ph type="body" sz="quarter" idx="75" hasCustomPrompt="1"/>
          </p:nvPr>
        </p:nvSpPr>
        <p:spPr>
          <a:xfrm>
            <a:off x="3000511" y="4525094"/>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1" name="Text Placeholder 2">
            <a:extLst>
              <a:ext uri="{FF2B5EF4-FFF2-40B4-BE49-F238E27FC236}">
                <a16:creationId xmlns:a16="http://schemas.microsoft.com/office/drawing/2014/main" xmlns="" id="{10D4A899-45AF-4962-8FC4-00F4383F339D}"/>
              </a:ext>
            </a:extLst>
          </p:cNvPr>
          <p:cNvSpPr>
            <a:spLocks noGrp="1"/>
          </p:cNvSpPr>
          <p:nvPr>
            <p:ph type="body" sz="quarter" idx="76" hasCustomPrompt="1"/>
          </p:nvPr>
        </p:nvSpPr>
        <p:spPr>
          <a:xfrm>
            <a:off x="5454731" y="396522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2" name="Text Placeholder 2">
            <a:extLst>
              <a:ext uri="{FF2B5EF4-FFF2-40B4-BE49-F238E27FC236}">
                <a16:creationId xmlns:a16="http://schemas.microsoft.com/office/drawing/2014/main" xmlns="" id="{83D34E4E-CEF5-404F-B4FB-142194DF8CDE}"/>
              </a:ext>
            </a:extLst>
          </p:cNvPr>
          <p:cNvSpPr>
            <a:spLocks noGrp="1"/>
          </p:cNvSpPr>
          <p:nvPr>
            <p:ph type="body" sz="quarter" idx="77" hasCustomPrompt="1"/>
          </p:nvPr>
        </p:nvSpPr>
        <p:spPr>
          <a:xfrm>
            <a:off x="9757903" y="4525094"/>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9" name="Slide Number Placeholder 8">
            <a:extLst>
              <a:ext uri="{FF2B5EF4-FFF2-40B4-BE49-F238E27FC236}">
                <a16:creationId xmlns:a16="http://schemas.microsoft.com/office/drawing/2014/main" xmlns="" id="{0CDF7AFE-0926-48E5-89FF-B0544DD5D59D}"/>
              </a:ext>
            </a:extLst>
          </p:cNvPr>
          <p:cNvSpPr>
            <a:spLocks noGrp="1"/>
          </p:cNvSpPr>
          <p:nvPr>
            <p:ph type="sldNum" sz="quarter" idx="8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47919269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C6CFE-C4E0-4919-9CBC-CA0B170C457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23" name="Subtitle 2">
            <a:extLst>
              <a:ext uri="{FF2B5EF4-FFF2-40B4-BE49-F238E27FC236}">
                <a16:creationId xmlns:a16="http://schemas.microsoft.com/office/drawing/2014/main" xmlns="" id="{9D4D3E9F-DFC8-4859-9DEC-F4430345B811}"/>
              </a:ext>
            </a:extLst>
          </p:cNvPr>
          <p:cNvSpPr>
            <a:spLocks noGrp="1"/>
          </p:cNvSpPr>
          <p:nvPr>
            <p:ph type="subTitle" idx="1"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Picture Placeholder 1"/>
          <p:cNvSpPr>
            <a:spLocks noGrp="1"/>
          </p:cNvSpPr>
          <p:nvPr>
            <p:ph type="pic" sz="quarter" idx="11" hasCustomPrompt="1"/>
          </p:nvPr>
        </p:nvSpPr>
        <p:spPr>
          <a:xfrm>
            <a:off x="527207"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30" name="Text Placeholder 1"/>
          <p:cNvSpPr>
            <a:spLocks noGrp="1"/>
          </p:cNvSpPr>
          <p:nvPr>
            <p:ph type="body" sz="quarter" idx="24" hasCustomPrompt="1"/>
          </p:nvPr>
        </p:nvSpPr>
        <p:spPr>
          <a:xfrm>
            <a:off x="52706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1" name="Picture Placeholder 2">
            <a:extLst>
              <a:ext uri="{FF2B5EF4-FFF2-40B4-BE49-F238E27FC236}">
                <a16:creationId xmlns:a16="http://schemas.microsoft.com/office/drawing/2014/main" xmlns="" id="{AC44B617-A869-4E1D-87A3-90E1D4A22DD2}"/>
              </a:ext>
            </a:extLst>
          </p:cNvPr>
          <p:cNvSpPr>
            <a:spLocks noGrp="1"/>
          </p:cNvSpPr>
          <p:nvPr>
            <p:ph type="pic" sz="quarter" idx="28" hasCustomPrompt="1"/>
          </p:nvPr>
        </p:nvSpPr>
        <p:spPr>
          <a:xfrm>
            <a:off x="3396710"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2" name="Text Placeholder 2">
            <a:extLst>
              <a:ext uri="{FF2B5EF4-FFF2-40B4-BE49-F238E27FC236}">
                <a16:creationId xmlns:a16="http://schemas.microsoft.com/office/drawing/2014/main" xmlns="" id="{A64E67ED-CF17-49C5-9F45-8072F793EE6C}"/>
              </a:ext>
            </a:extLst>
          </p:cNvPr>
          <p:cNvSpPr>
            <a:spLocks noGrp="1"/>
          </p:cNvSpPr>
          <p:nvPr>
            <p:ph type="body" sz="quarter" idx="35" hasCustomPrompt="1"/>
          </p:nvPr>
        </p:nvSpPr>
        <p:spPr>
          <a:xfrm>
            <a:off x="339657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2" name="Picture Placeholder 3">
            <a:extLst>
              <a:ext uri="{FF2B5EF4-FFF2-40B4-BE49-F238E27FC236}">
                <a16:creationId xmlns:a16="http://schemas.microsoft.com/office/drawing/2014/main" xmlns="" id="{13ED29BC-0510-49F5-9CC1-AC89C0F5317A}"/>
              </a:ext>
            </a:extLst>
          </p:cNvPr>
          <p:cNvSpPr>
            <a:spLocks noGrp="1"/>
          </p:cNvSpPr>
          <p:nvPr>
            <p:ph type="pic" sz="quarter" idx="29" hasCustomPrompt="1"/>
          </p:nvPr>
        </p:nvSpPr>
        <p:spPr>
          <a:xfrm>
            <a:off x="6265491"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54" name="Text Placeholder 3">
            <a:extLst>
              <a:ext uri="{FF2B5EF4-FFF2-40B4-BE49-F238E27FC236}">
                <a16:creationId xmlns:a16="http://schemas.microsoft.com/office/drawing/2014/main" xmlns="" id="{DC8F6F37-0967-4DAD-A7C1-A74615253486}"/>
              </a:ext>
            </a:extLst>
          </p:cNvPr>
          <p:cNvSpPr>
            <a:spLocks noGrp="1"/>
          </p:cNvSpPr>
          <p:nvPr>
            <p:ph type="body" sz="quarter" idx="36" hasCustomPrompt="1"/>
          </p:nvPr>
        </p:nvSpPr>
        <p:spPr>
          <a:xfrm>
            <a:off x="6265491"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3" name="Picture Placeholder 4">
            <a:extLst>
              <a:ext uri="{FF2B5EF4-FFF2-40B4-BE49-F238E27FC236}">
                <a16:creationId xmlns:a16="http://schemas.microsoft.com/office/drawing/2014/main" xmlns="" id="{11E3C92C-1AF4-415B-9BEF-C3649AF21CDB}"/>
              </a:ext>
            </a:extLst>
          </p:cNvPr>
          <p:cNvSpPr>
            <a:spLocks noGrp="1"/>
          </p:cNvSpPr>
          <p:nvPr>
            <p:ph type="pic" sz="quarter" idx="30" hasCustomPrompt="1"/>
          </p:nvPr>
        </p:nvSpPr>
        <p:spPr>
          <a:xfrm>
            <a:off x="9134996"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6" name="Text Placeholder 4">
            <a:extLst>
              <a:ext uri="{FF2B5EF4-FFF2-40B4-BE49-F238E27FC236}">
                <a16:creationId xmlns:a16="http://schemas.microsoft.com/office/drawing/2014/main" xmlns="" id="{F145F218-106D-42FD-9A4A-AAC03BB6539B}"/>
              </a:ext>
            </a:extLst>
          </p:cNvPr>
          <p:cNvSpPr>
            <a:spLocks noGrp="1"/>
          </p:cNvSpPr>
          <p:nvPr>
            <p:ph type="body" sz="quarter" idx="37" hasCustomPrompt="1"/>
          </p:nvPr>
        </p:nvSpPr>
        <p:spPr>
          <a:xfrm>
            <a:off x="913499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6" name="Picture Placeholder 5">
            <a:extLst>
              <a:ext uri="{FF2B5EF4-FFF2-40B4-BE49-F238E27FC236}">
                <a16:creationId xmlns:a16="http://schemas.microsoft.com/office/drawing/2014/main" xmlns="" id="{1EBEF6A7-97B0-4CB8-A9AE-7B9E2DC869CB}"/>
              </a:ext>
            </a:extLst>
          </p:cNvPr>
          <p:cNvSpPr>
            <a:spLocks noGrp="1"/>
          </p:cNvSpPr>
          <p:nvPr>
            <p:ph type="pic" sz="quarter" idx="31" hasCustomPrompt="1"/>
          </p:nvPr>
        </p:nvSpPr>
        <p:spPr>
          <a:xfrm>
            <a:off x="527207"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8" name="Text Placeholder 5">
            <a:extLst>
              <a:ext uri="{FF2B5EF4-FFF2-40B4-BE49-F238E27FC236}">
                <a16:creationId xmlns:a16="http://schemas.microsoft.com/office/drawing/2014/main" xmlns="" id="{9EB17CB3-7BA0-4009-810C-DB37D65ADB80}"/>
              </a:ext>
            </a:extLst>
          </p:cNvPr>
          <p:cNvSpPr>
            <a:spLocks noGrp="1"/>
          </p:cNvSpPr>
          <p:nvPr>
            <p:ph type="body" sz="quarter" idx="38" hasCustomPrompt="1"/>
          </p:nvPr>
        </p:nvSpPr>
        <p:spPr>
          <a:xfrm>
            <a:off x="52706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8" name="Picture Placeholder 6">
            <a:extLst>
              <a:ext uri="{FF2B5EF4-FFF2-40B4-BE49-F238E27FC236}">
                <a16:creationId xmlns:a16="http://schemas.microsoft.com/office/drawing/2014/main" xmlns="" id="{7321BFA9-767D-4941-A3A2-083CDC4C5A2D}"/>
              </a:ext>
            </a:extLst>
          </p:cNvPr>
          <p:cNvSpPr>
            <a:spLocks noGrp="1"/>
          </p:cNvSpPr>
          <p:nvPr>
            <p:ph type="pic" sz="quarter" idx="32" hasCustomPrompt="1"/>
          </p:nvPr>
        </p:nvSpPr>
        <p:spPr>
          <a:xfrm>
            <a:off x="3396710"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0" name="Text Placeholder 6">
            <a:extLst>
              <a:ext uri="{FF2B5EF4-FFF2-40B4-BE49-F238E27FC236}">
                <a16:creationId xmlns:a16="http://schemas.microsoft.com/office/drawing/2014/main" xmlns="" id="{D0BA9FEF-6DFC-4D06-AF09-E4300F5202F1}"/>
              </a:ext>
            </a:extLst>
          </p:cNvPr>
          <p:cNvSpPr>
            <a:spLocks noGrp="1"/>
          </p:cNvSpPr>
          <p:nvPr>
            <p:ph type="body" sz="quarter" idx="39" hasCustomPrompt="1"/>
          </p:nvPr>
        </p:nvSpPr>
        <p:spPr>
          <a:xfrm>
            <a:off x="339657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9" name="Picture Placeholder 7">
            <a:extLst>
              <a:ext uri="{FF2B5EF4-FFF2-40B4-BE49-F238E27FC236}">
                <a16:creationId xmlns:a16="http://schemas.microsoft.com/office/drawing/2014/main" xmlns="" id="{ABD6DC73-FE00-4AFA-9629-8366772DA45A}"/>
              </a:ext>
            </a:extLst>
          </p:cNvPr>
          <p:cNvSpPr>
            <a:spLocks noGrp="1"/>
          </p:cNvSpPr>
          <p:nvPr>
            <p:ph type="pic" sz="quarter" idx="33" hasCustomPrompt="1"/>
          </p:nvPr>
        </p:nvSpPr>
        <p:spPr>
          <a:xfrm>
            <a:off x="6265491"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61" name="Text Placeholder 7">
            <a:extLst>
              <a:ext uri="{FF2B5EF4-FFF2-40B4-BE49-F238E27FC236}">
                <a16:creationId xmlns:a16="http://schemas.microsoft.com/office/drawing/2014/main" xmlns="" id="{03C395DA-AA85-4007-8517-427A9DCC2E27}"/>
              </a:ext>
            </a:extLst>
          </p:cNvPr>
          <p:cNvSpPr>
            <a:spLocks noGrp="1"/>
          </p:cNvSpPr>
          <p:nvPr>
            <p:ph type="body" sz="quarter" idx="40" hasCustomPrompt="1"/>
          </p:nvPr>
        </p:nvSpPr>
        <p:spPr>
          <a:xfrm>
            <a:off x="6265491"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50" name="Picture Placeholder 8">
            <a:extLst>
              <a:ext uri="{FF2B5EF4-FFF2-40B4-BE49-F238E27FC236}">
                <a16:creationId xmlns:a16="http://schemas.microsoft.com/office/drawing/2014/main" xmlns="" id="{1BC6C06F-587E-4B61-ACC4-5706C4941046}"/>
              </a:ext>
            </a:extLst>
          </p:cNvPr>
          <p:cNvSpPr>
            <a:spLocks noGrp="1"/>
          </p:cNvSpPr>
          <p:nvPr>
            <p:ph type="pic" sz="quarter" idx="34" hasCustomPrompt="1"/>
          </p:nvPr>
        </p:nvSpPr>
        <p:spPr>
          <a:xfrm>
            <a:off x="9134996"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2" name="Text Placeholder 8">
            <a:extLst>
              <a:ext uri="{FF2B5EF4-FFF2-40B4-BE49-F238E27FC236}">
                <a16:creationId xmlns:a16="http://schemas.microsoft.com/office/drawing/2014/main" xmlns="" id="{44F465A5-8A4A-45C9-8F79-7984468B3646}"/>
              </a:ext>
            </a:extLst>
          </p:cNvPr>
          <p:cNvSpPr>
            <a:spLocks noGrp="1"/>
          </p:cNvSpPr>
          <p:nvPr>
            <p:ph type="body" sz="quarter" idx="41" hasCustomPrompt="1"/>
          </p:nvPr>
        </p:nvSpPr>
        <p:spPr>
          <a:xfrm>
            <a:off x="913499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9" name="Slide Number Placeholder 8">
            <a:extLst>
              <a:ext uri="{FF2B5EF4-FFF2-40B4-BE49-F238E27FC236}">
                <a16:creationId xmlns:a16="http://schemas.microsoft.com/office/drawing/2014/main" xmlns="" id="{B4E6208F-2E5A-41C7-83BD-C7EE7229E868}"/>
              </a:ext>
            </a:extLst>
          </p:cNvPr>
          <p:cNvSpPr>
            <a:spLocks noGrp="1"/>
          </p:cNvSpPr>
          <p:nvPr>
            <p:ph type="sldNum" sz="quarter" idx="44"/>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546192082"/>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2C696-A708-43D2-8CB4-71D61BD66501}"/>
              </a:ext>
            </a:extLst>
          </p:cNvPr>
          <p:cNvSpPr>
            <a:spLocks noGrp="1"/>
          </p:cNvSpPr>
          <p:nvPr>
            <p:ph type="title"/>
          </p:nvPr>
        </p:nvSpPr>
        <p:spPr>
          <a:xfrm>
            <a:off x="527053" y="6096001"/>
            <a:ext cx="11137899" cy="455084"/>
          </a:xfrm>
        </p:spPr>
        <p:txBody>
          <a:bodyPr anchor="ctr"/>
          <a:lstStyle/>
          <a:p>
            <a:endParaRPr lang="en-GB"/>
          </a:p>
        </p:txBody>
      </p:sp>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9" y="522"/>
            <a:ext cx="12192000" cy="5710767"/>
          </a:xfrm>
          <a:solidFill>
            <a:schemeClr val="accent1"/>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2149474129"/>
      </p:ext>
    </p:extLst>
  </p:cSld>
  <p:clrMapOvr>
    <a:masterClrMapping/>
  </p:clrMapOvr>
  <p:transition>
    <p:fad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9" y="0"/>
            <a:ext cx="12192000" cy="6858000"/>
          </a:xfrm>
          <a:solidFill>
            <a:schemeClr val="accent2"/>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1221841302"/>
      </p:ext>
    </p:extLst>
  </p:cSld>
  <p:clrMapOvr>
    <a:masterClrMapping/>
  </p:clrMapOvr>
  <p:transition>
    <p:fad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E1DDBB4-72D0-48C0-994E-9FEB6058B32D}"/>
              </a:ext>
            </a:extLst>
          </p:cNvPr>
          <p:cNvSpPr>
            <a:spLocks noGrp="1"/>
          </p:cNvSpPr>
          <p:nvPr>
            <p:ph type="ftr" sz="quarter" idx="13"/>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272606851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30337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59"/>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92236545"/>
      </p:ext>
    </p:extLst>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434112"/>
      </p:ext>
    </p:extLst>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pic>
        <p:nvPicPr>
          <p:cNvPr id="2" name="image" descr="{&quot;templafy&quot;:{&quot;id&quot;:&quot;6fc5cfaf-0100-4a80-bb12-b1c7546fb665&quot;}}">
            <a:extLst>
              <a:ext uri="{FF2B5EF4-FFF2-40B4-BE49-F238E27FC236}">
                <a16:creationId xmlns:a16="http://schemas.microsoft.com/office/drawing/2014/main" xmlns="" id="{C8E02B45-E4DE-48B9-B50F-A7D566252230}"/>
              </a:ext>
            </a:extLst>
          </p:cNvPr>
          <p:cNvPicPr>
            <a:picLocks noChangeAspect="1"/>
          </p:cNvPicPr>
          <p:nvPr userDrawn="1"/>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851975000"/>
      </p:ext>
    </p:extLst>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19F36E-A6E2-48AB-B6FC-6F032C378B22}"/>
              </a:ext>
            </a:extLst>
          </p:cNvPr>
          <p:cNvSpPr/>
          <p:nvPr userDrawn="1"/>
        </p:nvSpPr>
        <p:spPr>
          <a:xfrm>
            <a:off x="5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622945845"/>
      </p:ext>
    </p:extLst>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CF869A-49CC-43E7-8BB1-98692CFF54E4}"/>
              </a:ext>
            </a:extLst>
          </p:cNvPr>
          <p:cNvSpPr/>
          <p:nvPr userDrawn="1"/>
        </p:nvSpPr>
        <p:spPr>
          <a:xfrm>
            <a:off x="5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488317220"/>
      </p:ext>
    </p:extLst>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857700462"/>
      </p:ext>
    </p:extLst>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158059861"/>
      </p:ext>
    </p:extLst>
  </p:cSld>
  <p:clrMapOvr>
    <a:masterClrMapping/>
  </p:clrMapOvr>
  <p:transition>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936928216"/>
      </p:ext>
    </p:extLst>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57884345"/>
      </p:ext>
    </p:extLst>
  </p:cSld>
  <p:clrMapOvr>
    <a:masterClrMapping/>
  </p:clrMapOvr>
  <p:transition>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93955864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142492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9951F095-226D-4DC2-8D51-4B7534539BBF}"/>
              </a:ext>
            </a:extLst>
          </p:cNvPr>
          <p:cNvSpPr>
            <a:spLocks noGrp="1"/>
          </p:cNvSpPr>
          <p:nvPr>
            <p:ph type="subTitle" idx="1" hasCustomPrompt="1"/>
          </p:nvPr>
        </p:nvSpPr>
        <p:spPr>
          <a:xfrm>
            <a:off x="527172" y="3811578"/>
            <a:ext cx="5473671" cy="1452705"/>
          </a:xfrm>
          <a:prstGeom prst="rect">
            <a:avLst/>
          </a:prstGeom>
        </p:spPr>
        <p:txBody>
          <a:bodyPr lIns="0">
            <a:spAutoFit/>
          </a:bodyPr>
          <a:lstStyle>
            <a:lvl1pPr marL="0" indent="0" algn="l">
              <a:lnSpc>
                <a:spcPct val="90000"/>
              </a:lnSpc>
              <a:spcBef>
                <a:spcPts val="0"/>
              </a:spcBef>
              <a:spcAft>
                <a:spcPts val="1800"/>
              </a:spcAft>
              <a:buNone/>
              <a:defRPr sz="2200" b="0">
                <a:solidFill>
                  <a:schemeClr val="tx1"/>
                </a:solidFill>
              </a:defRPr>
            </a:lvl1pPr>
            <a:lvl2pPr marL="0" indent="0" algn="l">
              <a:spcAft>
                <a:spcPts val="1200"/>
              </a:spcAft>
              <a:buNone/>
              <a:tabLst>
                <a:tab pos="0" algn="l"/>
              </a:tabLst>
              <a:defRPr sz="1600">
                <a:solidFill>
                  <a:schemeClr val="accent2"/>
                </a:solidFill>
              </a:defRPr>
            </a:lvl2pPr>
            <a:lvl3pPr marL="0" indent="0" algn="l">
              <a:spcAft>
                <a:spcPts val="1200"/>
              </a:spcAft>
              <a:buNone/>
              <a:tabLst>
                <a:tab pos="0" algn="l"/>
              </a:tabLst>
              <a:defRPr sz="1400">
                <a:solidFill>
                  <a:schemeClr val="tx1">
                    <a:tint val="75000"/>
                  </a:schemeClr>
                </a:solidFill>
              </a:defRPr>
            </a:lvl3pPr>
            <a:lvl4pPr marL="0" indent="0" algn="l">
              <a:spcAft>
                <a:spcPts val="1200"/>
              </a:spcAft>
              <a:buNone/>
              <a:tabLst>
                <a:tab pos="0" algn="l"/>
              </a:tabLst>
              <a:defRPr sz="1400">
                <a:solidFill>
                  <a:schemeClr val="tx1"/>
                </a:solidFill>
              </a:defRPr>
            </a:lvl4pPr>
            <a:lvl5pPr marL="0" indent="0" algn="l">
              <a:spcAft>
                <a:spcPts val="1200"/>
              </a:spcAft>
              <a:buNone/>
              <a:tabLst>
                <a:tab pos="0" algn="l"/>
              </a:tabLst>
              <a:defRPr sz="1400">
                <a:solidFill>
                  <a:schemeClr val="tx1"/>
                </a:solidFill>
              </a:defRPr>
            </a:lvl5pPr>
            <a:lvl6pPr marL="0" indent="0" algn="l">
              <a:spcAft>
                <a:spcPts val="120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3"/>
            <a:r>
              <a:rPr lang="en-US"/>
              <a:t>Style four</a:t>
            </a:r>
          </a:p>
        </p:txBody>
      </p:sp>
      <p:pic>
        <p:nvPicPr>
          <p:cNvPr id="1455880949" name="image" descr="{&quot;templafy&quot;:{&quot;id&quot;:&quot;6fc5cfaf-0100-4a80-bb12-b1c7546fb665&quot;}}"/>
          <p:cNvPicPr>
            <a:picLocks noChangeAspect="1"/>
          </p:cNvPicPr>
          <p:nvPr/>
        </p:nvPicPr>
        <p:blipFill>
          <a:blip r:embed="rId2"/>
          <a:stretch>
            <a:fillRect/>
          </a:stretch>
        </p:blipFill>
        <p:spPr>
          <a:xfrm>
            <a:off x="529220" y="527051"/>
            <a:ext cx="871855" cy="738000"/>
          </a:xfrm>
          <a:prstGeom prst="rect">
            <a:avLst/>
          </a:prstGeom>
        </p:spPr>
      </p:pic>
      <p:sp>
        <p:nvSpPr>
          <p:cNvPr id="16" name="date" descr="{&quot;templafy&quot;:{&quot;id&quot;:&quot;1076c5db-0b84-4e1f-bdc2-494870c355df&quot;}}" hidden="1" title="Form.Date">
            <a:extLst>
              <a:ext uri="{FF2B5EF4-FFF2-40B4-BE49-F238E27FC236}">
                <a16:creationId xmlns:a16="http://schemas.microsoft.com/office/drawing/2014/main" xmlns="" id="{03673631-BB8B-45DD-9328-9F9C24DE52E8}"/>
              </a:ext>
            </a:extLst>
          </p:cNvPr>
          <p:cNvSpPr txBox="1"/>
          <p:nvPr userDrawn="1"/>
        </p:nvSpPr>
        <p:spPr>
          <a:xfrm>
            <a:off x="0" y="6847200"/>
            <a:ext cx="0" cy="261610"/>
          </a:xfrm>
          <a:prstGeom prst="rect">
            <a:avLst/>
          </a:prstGeom>
          <a:noFill/>
        </p:spPr>
        <p:txBody>
          <a:bodyPr wrap="square" lIns="0" tIns="0" rIns="0" bIns="0" rtlCol="0">
            <a:spAutoFit/>
          </a:bodyPr>
          <a:lstStyle/>
          <a:p>
            <a:pPr algn="r" defTabSz="914240"/>
            <a:r>
              <a:rPr lang="en-GB" sz="100">
                <a:noFill/>
              </a:rPr>
              <a:t>December 13, 2018</a:t>
            </a:r>
          </a:p>
        </p:txBody>
      </p:sp>
      <p:sp>
        <p:nvSpPr>
          <p:cNvPr id="9" name="Picture Placeholder 3">
            <a:extLst>
              <a:ext uri="{FF2B5EF4-FFF2-40B4-BE49-F238E27FC236}">
                <a16:creationId xmlns:a16="http://schemas.microsoft.com/office/drawing/2014/main" xmlns="" id="{09B0418B-42D8-4E7A-8539-5E16E8F8A6BC}"/>
              </a:ext>
            </a:extLst>
          </p:cNvPr>
          <p:cNvSpPr>
            <a:spLocks noGrp="1"/>
          </p:cNvSpPr>
          <p:nvPr>
            <p:ph type="pic" sz="quarter" idx="11" hasCustomPrompt="1"/>
          </p:nvPr>
        </p:nvSpPr>
        <p:spPr>
          <a:xfrm>
            <a:off x="1711785" y="527051"/>
            <a:ext cx="1337027" cy="738716"/>
          </a:xfrm>
        </p:spPr>
        <p:txBody>
          <a:bodyPr anchor="ctr"/>
          <a:lstStyle>
            <a:lvl1pPr algn="ctr">
              <a:defRPr sz="1000">
                <a:solidFill>
                  <a:schemeClr val="tx2"/>
                </a:solidFill>
              </a:defRPr>
            </a:lvl1pPr>
          </a:lstStyle>
          <a:p>
            <a:r>
              <a:rPr lang="en-US"/>
              <a:t>Client Logo</a:t>
            </a:r>
          </a:p>
        </p:txBody>
      </p:sp>
      <p:sp>
        <p:nvSpPr>
          <p:cNvPr id="10" name="Picture Placeholder 3">
            <a:extLst>
              <a:ext uri="{FF2B5EF4-FFF2-40B4-BE49-F238E27FC236}">
                <a16:creationId xmlns:a16="http://schemas.microsoft.com/office/drawing/2014/main" xmlns="" id="{2FDED80F-3890-440B-8C5A-C5EBA0D6A226}"/>
              </a:ext>
            </a:extLst>
          </p:cNvPr>
          <p:cNvSpPr>
            <a:spLocks noGrp="1"/>
          </p:cNvSpPr>
          <p:nvPr>
            <p:ph type="pic" sz="quarter" idx="12" hasCustomPrompt="1"/>
          </p:nvPr>
        </p:nvSpPr>
        <p:spPr>
          <a:xfrm>
            <a:off x="3359249" y="527051"/>
            <a:ext cx="1337027" cy="738716"/>
          </a:xfrm>
        </p:spPr>
        <p:txBody>
          <a:bodyPr anchor="ctr"/>
          <a:lstStyle>
            <a:lvl1pPr algn="ctr">
              <a:defRPr sz="1000">
                <a:solidFill>
                  <a:schemeClr val="tx2"/>
                </a:solidFill>
              </a:defRPr>
            </a:lvl1pPr>
          </a:lstStyle>
          <a:p>
            <a:r>
              <a:rPr lang="en-US"/>
              <a:t>Partner Logo</a:t>
            </a:r>
          </a:p>
        </p:txBody>
      </p:sp>
      <p:sp>
        <p:nvSpPr>
          <p:cNvPr id="13" name="text" descr="{&quot;templafy&quot;:{&quot;id&quot;:&quot;908ef4d3-5604-456a-bbaa-68a5c2937823&quot;}}" title="Form.Confidentiality.ShowNameConfidentiality">
            <a:extLst>
              <a:ext uri="{FF2B5EF4-FFF2-40B4-BE49-F238E27FC236}">
                <a16:creationId xmlns:a16="http://schemas.microsoft.com/office/drawing/2014/main" xmlns="" id="{5DF3DB70-33BC-4B43-85F2-22B68F6D1A59}"/>
              </a:ext>
            </a:extLst>
          </p:cNvPr>
          <p:cNvSpPr>
            <a:spLocks noGrp="1"/>
          </p:cNvSpPr>
          <p:nvPr>
            <p:ph type="body" sz="quarter" idx="14" hasCustomPrompt="1"/>
          </p:nvPr>
        </p:nvSpPr>
        <p:spPr>
          <a:xfrm>
            <a:off x="527053" y="6471329"/>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sp>
        <p:nvSpPr>
          <p:cNvPr id="12" name="text" descr="{&quot;templafy&quot;:{&quot;id&quot;:&quot;5755cf13-431b-4e0a-b9bb-3c9ce3564f7d&quot;}}" title="text">
            <a:extLst>
              <a:ext uri="{FF2B5EF4-FFF2-40B4-BE49-F238E27FC236}">
                <a16:creationId xmlns:a16="http://schemas.microsoft.com/office/drawing/2014/main" xmlns="" id="{736B9D71-0E70-44D3-9BFB-D7B2D49FD563}"/>
              </a:ext>
            </a:extLst>
          </p:cNvPr>
          <p:cNvSpPr>
            <a:spLocks noGrp="1"/>
          </p:cNvSpPr>
          <p:nvPr>
            <p:ph type="title" hasCustomPrompt="1"/>
          </p:nvPr>
        </p:nvSpPr>
        <p:spPr>
          <a:xfrm>
            <a:off x="527053" y="2866732"/>
            <a:ext cx="7082227" cy="609398"/>
          </a:xfrm>
          <a:prstGeom prst="rect">
            <a:avLst/>
          </a:prstGeom>
        </p:spPr>
        <p:txBody>
          <a:bodyPr wrap="square" lIns="0" anchor="b">
            <a:spAutoFit/>
          </a:bodyPr>
          <a:lstStyle>
            <a:lvl1pPr>
              <a:lnSpc>
                <a:spcPct val="90000"/>
              </a:lnSpc>
              <a:spcBef>
                <a:spcPts val="0"/>
              </a:spcBef>
              <a:spcAft>
                <a:spcPts val="0"/>
              </a:spcAft>
              <a:defRPr sz="4400">
                <a:solidFill>
                  <a:schemeClr val="tx1"/>
                </a:solidFill>
              </a:defRPr>
            </a:lvl1pPr>
          </a:lstStyle>
          <a:p>
            <a:r>
              <a:rPr lang="en-GB"/>
              <a:t>Title here</a:t>
            </a:r>
          </a:p>
        </p:txBody>
      </p:sp>
    </p:spTree>
    <p:extLst>
      <p:ext uri="{BB962C8B-B14F-4D97-AF65-F5344CB8AC3E}">
        <p14:creationId xmlns:p14="http://schemas.microsoft.com/office/powerpoint/2010/main" val="2787440092"/>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2"/>
        </a:solidFill>
        <a:effectLst/>
      </p:bgPr>
    </p:bg>
    <p:spTree>
      <p:nvGrpSpPr>
        <p:cNvPr id="1" name=""/>
        <p:cNvGrpSpPr/>
        <p:nvPr/>
      </p:nvGrpSpPr>
      <p:grpSpPr>
        <a:xfrm>
          <a:off x="0" y="0"/>
          <a:ext cx="0" cy="0"/>
          <a:chOff x="0" y="0"/>
          <a:chExt cx="0" cy="0"/>
        </a:xfrm>
      </p:grpSpPr>
      <p:pic>
        <p:nvPicPr>
          <p:cNvPr id="226027533" name="image" descr="{&quot;templafy&quot;:{&quot;id&quot;:&quot;6c1a0033-b66c-4ada-bbdc-b1c5b0cbf163&quot;}}"/>
          <p:cNvPicPr>
            <a:picLocks noChangeAspect="1"/>
          </p:cNvPicPr>
          <p:nvPr/>
        </p:nvPicPr>
        <p:blipFill>
          <a:blip r:embed="rId2"/>
          <a:stretch>
            <a:fillRect/>
          </a:stretch>
        </p:blipFill>
        <p:spPr>
          <a:xfrm>
            <a:off x="529331" y="527051"/>
            <a:ext cx="864225" cy="738000"/>
          </a:xfrm>
          <a:prstGeom prst="rect">
            <a:avLst/>
          </a:prstGeom>
        </p:spPr>
      </p:pic>
      <p:sp>
        <p:nvSpPr>
          <p:cNvPr id="11" name="text" descr="{&quot;templafy&quot;:{&quot;id&quot;:&quot;5755cf13-431b-4e0a-b9bb-3c9ce3564f7d&quot;}}" title="text">
            <a:extLst>
              <a:ext uri="{FF2B5EF4-FFF2-40B4-BE49-F238E27FC236}">
                <a16:creationId xmlns:a16="http://schemas.microsoft.com/office/drawing/2014/main" xmlns="" id="{E5D0BC48-5862-4884-83B7-4ADC6D93D33E}"/>
              </a:ext>
            </a:extLst>
          </p:cNvPr>
          <p:cNvSpPr>
            <a:spLocks noGrp="1"/>
          </p:cNvSpPr>
          <p:nvPr>
            <p:ph type="title" hasCustomPrompt="1"/>
          </p:nvPr>
        </p:nvSpPr>
        <p:spPr>
          <a:xfrm>
            <a:off x="527136" y="2866732"/>
            <a:ext cx="6762751" cy="609398"/>
          </a:xfrm>
          <a:prstGeom prst="rect">
            <a:avLst/>
          </a:prstGeom>
        </p:spPr>
        <p:txBody>
          <a:bodyPr wrap="square" lIns="0" anchor="b">
            <a:spAutoFit/>
          </a:bodyPr>
          <a:lstStyle>
            <a:lvl1pPr>
              <a:lnSpc>
                <a:spcPct val="90000"/>
              </a:lnSpc>
              <a:spcBef>
                <a:spcPts val="0"/>
              </a:spcBef>
              <a:spcAft>
                <a:spcPts val="0"/>
              </a:spcAft>
              <a:defRPr sz="4400">
                <a:solidFill>
                  <a:schemeClr val="bg1"/>
                </a:solidFill>
              </a:defRPr>
            </a:lvl1pPr>
          </a:lstStyle>
          <a:p>
            <a:r>
              <a:rPr lang="en-GB"/>
              <a:t>Title here</a:t>
            </a:r>
          </a:p>
        </p:txBody>
      </p:sp>
      <p:sp>
        <p:nvSpPr>
          <p:cNvPr id="12" name="Subtitle 2">
            <a:extLst>
              <a:ext uri="{FF2B5EF4-FFF2-40B4-BE49-F238E27FC236}">
                <a16:creationId xmlns:a16="http://schemas.microsoft.com/office/drawing/2014/main" xmlns="" id="{12E35A45-52D1-4A91-B9F5-57C2539FB55E}"/>
              </a:ext>
            </a:extLst>
          </p:cNvPr>
          <p:cNvSpPr>
            <a:spLocks noGrp="1"/>
          </p:cNvSpPr>
          <p:nvPr>
            <p:ph type="subTitle" idx="1" hasCustomPrompt="1"/>
          </p:nvPr>
        </p:nvSpPr>
        <p:spPr>
          <a:xfrm>
            <a:off x="527056" y="3811062"/>
            <a:ext cx="5664221" cy="304699"/>
          </a:xfrm>
          <a:prstGeom prst="rect">
            <a:avLst/>
          </a:prstGeom>
        </p:spPr>
        <p:txBody>
          <a:bodyPr lIns="0">
            <a:spAutoFit/>
          </a:bodyPr>
          <a:lstStyle>
            <a:lvl1pPr marL="0" indent="0" algn="l">
              <a:lnSpc>
                <a:spcPct val="90000"/>
              </a:lnSpc>
              <a:spcBef>
                <a:spcPts val="0"/>
              </a:spcBef>
              <a:spcAft>
                <a:spcPts val="0"/>
              </a:spcAft>
              <a:buNone/>
              <a:defRPr sz="2200" b="0">
                <a:solidFill>
                  <a:schemeClr val="bg1"/>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a:t>
            </a:r>
            <a:endParaRPr lang="en-GB"/>
          </a:p>
        </p:txBody>
      </p:sp>
      <p:sp>
        <p:nvSpPr>
          <p:cNvPr id="6" name="text" descr="{&quot;templafy&quot;:{&quot;id&quot;:&quot;566c20c8-b548-4a0b-911a-5bc32ab6f779&quot;}}" title="Form.Confidentiality.ShowNameConfidentiality">
            <a:extLst>
              <a:ext uri="{FF2B5EF4-FFF2-40B4-BE49-F238E27FC236}">
                <a16:creationId xmlns:a16="http://schemas.microsoft.com/office/drawing/2014/main" xmlns="" id="{58D8EDCF-52AE-4E2A-AB5F-32CE69EDC772}"/>
              </a:ext>
            </a:extLst>
          </p:cNvPr>
          <p:cNvSpPr>
            <a:spLocks noGrp="1"/>
          </p:cNvSpPr>
          <p:nvPr>
            <p:ph type="body" sz="quarter" idx="14" hasCustomPrompt="1"/>
          </p:nvPr>
        </p:nvSpPr>
        <p:spPr>
          <a:xfrm>
            <a:off x="527053" y="6471329"/>
            <a:ext cx="2671235" cy="198201"/>
          </a:xfrm>
          <a:prstGeom prst="rect">
            <a:avLst/>
          </a:prstGeom>
        </p:spPr>
        <p:txBody>
          <a:bodyPr lIns="0" anchor="b">
            <a:normAutofit/>
          </a:bodyPr>
          <a:lstStyle>
            <a:lvl1pPr marL="0" indent="0">
              <a:buNone/>
              <a:defRPr sz="1100" b="0">
                <a:solidFill>
                  <a:schemeClr val="bg1"/>
                </a:solidFill>
                <a:latin typeface="+mn-lt"/>
              </a:defRPr>
            </a:lvl1pPr>
            <a:lvl5pPr marL="0" indent="0">
              <a:buFont typeface="Arial" panose="020B0604020202020204" pitchFamily="34" charset="0"/>
              <a:buNone/>
              <a:defRPr sz="1066"/>
            </a:lvl5pPr>
          </a:lstStyle>
          <a:p>
            <a:pPr lvl="0"/>
            <a:endParaRPr/>
          </a:p>
        </p:txBody>
      </p:sp>
    </p:spTree>
    <p:extLst>
      <p:ext uri="{BB962C8B-B14F-4D97-AF65-F5344CB8AC3E}">
        <p14:creationId xmlns:p14="http://schemas.microsoft.com/office/powerpoint/2010/main" val="198672758"/>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80CBA71-A2EF-49E7-B036-C571EC1026EF}"/>
              </a:ext>
            </a:extLst>
          </p:cNvPr>
          <p:cNvSpPr/>
          <p:nvPr userDrawn="1"/>
        </p:nvSpPr>
        <p:spPr>
          <a:xfrm>
            <a:off x="527051" y="2423553"/>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240"/>
            <a:r>
              <a:rPr lang="en-US" sz="5999" dirty="0">
                <a:solidFill>
                  <a:srgbClr val="000000"/>
                </a:solidFill>
              </a:rPr>
              <a:t>Thank you</a:t>
            </a:r>
            <a:endParaRPr lang="en-GB" sz="5999" dirty="0">
              <a:solidFill>
                <a:srgbClr val="FFFFFF"/>
              </a:solidFill>
            </a:endParaRPr>
          </a:p>
        </p:txBody>
      </p:sp>
      <p:sp>
        <p:nvSpPr>
          <p:cNvPr id="15" name="text" descr="{&quot;templafy&quot;:{&quot;id&quot;:&quot;94c6fab6-2c2b-4cad-b83f-d688e2002417&quot;}}" title="Form.Confidentiality.ShowNameConfidentiality"/>
          <p:cNvSpPr>
            <a:spLocks noGrp="1"/>
          </p:cNvSpPr>
          <p:nvPr>
            <p:ph type="body" sz="quarter" idx="13" hasCustomPrompt="1"/>
          </p:nvPr>
        </p:nvSpPr>
        <p:spPr>
          <a:xfrm>
            <a:off x="527053" y="6471329"/>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pic>
        <p:nvPicPr>
          <p:cNvPr id="1723916067" name="image" descr="{&quot;templafy&quot;:{&quot;id&quot;:&quot;92017ac2-aa34-46ea-a78d-8319eabac9a4&quot;}}"/>
          <p:cNvPicPr>
            <a:picLocks noChangeAspect="1"/>
          </p:cNvPicPr>
          <p:nvPr/>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3169788781"/>
      </p:ext>
    </p:extLst>
  </p:cSld>
  <p:clrMapOvr>
    <a:masterClrMapping/>
  </p:clrMapOvr>
  <p:transition>
    <p:fad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41C8-E673-49CE-8596-2382FC2E43BD}"/>
              </a:ext>
            </a:extLst>
          </p:cNvPr>
          <p:cNvSpPr>
            <a:spLocks noGrp="1"/>
          </p:cNvSpPr>
          <p:nvPr>
            <p:ph type="title"/>
          </p:nvPr>
        </p:nvSpPr>
        <p:spPr/>
        <p:txBody>
          <a:bodyPr/>
          <a:lstStyle>
            <a:lvl1pPr>
              <a:defRPr sz="3000">
                <a:solidFill>
                  <a:schemeClr val="bg1"/>
                </a:solidFill>
              </a:defRPr>
            </a:lvl1pPr>
          </a:lstStyle>
          <a:p>
            <a:endParaRPr lang="en-GB"/>
          </a:p>
        </p:txBody>
      </p:sp>
      <p:sp>
        <p:nvSpPr>
          <p:cNvPr id="6" name="Table Placeholder 5">
            <a:extLst>
              <a:ext uri="{FF2B5EF4-FFF2-40B4-BE49-F238E27FC236}">
                <a16:creationId xmlns:a16="http://schemas.microsoft.com/office/drawing/2014/main" xmlns="" id="{57BCBDC0-E93E-40E6-8077-760110EEFBBE}"/>
              </a:ext>
            </a:extLst>
          </p:cNvPr>
          <p:cNvSpPr>
            <a:spLocks noGrp="1"/>
          </p:cNvSpPr>
          <p:nvPr>
            <p:ph type="tbl" sz="quarter" idx="10" hasCustomPrompt="1"/>
          </p:nvPr>
        </p:nvSpPr>
        <p:spPr>
          <a:xfrm>
            <a:off x="527069" y="1692169"/>
            <a:ext cx="11137899" cy="4617614"/>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xmlns="" id="{558AF48C-1F76-4633-A0D9-E8CE74BB7F64}"/>
              </a:ext>
            </a:extLst>
          </p:cNvPr>
          <p:cNvCxnSpPr>
            <a:cxnSpLocks/>
          </p:cNvCxnSpPr>
          <p:nvPr userDrawn="1"/>
        </p:nvCxnSpPr>
        <p:spPr>
          <a:xfrm>
            <a:off x="531869"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04748"/>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0B5A51-EFA9-401E-BFD2-A26190936415}"/>
              </a:ext>
            </a:extLst>
          </p:cNvPr>
          <p:cNvSpPr/>
          <p:nvPr userDrawn="1"/>
        </p:nvSpPr>
        <p:spPr>
          <a:xfrm>
            <a:off x="16"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a:solidFill>
                <a:srgbClr val="FFFFFF"/>
              </a:solidFill>
            </a:endParaRPr>
          </a:p>
        </p:txBody>
      </p:sp>
      <p:sp>
        <p:nvSpPr>
          <p:cNvPr id="2" name="Title 1"/>
          <p:cNvSpPr>
            <a:spLocks noGrp="1"/>
          </p:cNvSpPr>
          <p:nvPr>
            <p:ph type="title" hasCustomPrompt="1"/>
          </p:nvPr>
        </p:nvSpPr>
        <p:spPr>
          <a:xfrm>
            <a:off x="527188" y="548217"/>
            <a:ext cx="10364549" cy="3582048"/>
          </a:xfrm>
        </p:spPr>
        <p:txBody>
          <a:bodyPr anchor="b"/>
          <a:lstStyle>
            <a:lvl1pPr>
              <a:lnSpc>
                <a:spcPct val="95000"/>
              </a:lnSpc>
              <a:defRPr sz="4200">
                <a:solidFill>
                  <a:schemeClr val="bg1"/>
                </a:solidFill>
              </a:defRPr>
            </a:lvl1pPr>
          </a:lstStyle>
          <a:p>
            <a:r>
              <a:rPr lang="en-US"/>
              <a:t>Click to add quote</a:t>
            </a:r>
          </a:p>
        </p:txBody>
      </p:sp>
      <p:sp>
        <p:nvSpPr>
          <p:cNvPr id="12" name="Freeform 6"/>
          <p:cNvSpPr>
            <a:spLocks/>
          </p:cNvSpPr>
          <p:nvPr userDrawn="1"/>
        </p:nvSpPr>
        <p:spPr bwMode="auto">
          <a:xfrm>
            <a:off x="527137" y="4302830"/>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575656">
                  <a:lumMod val="20000"/>
                  <a:lumOff val="80000"/>
                </a:srgbClr>
              </a:solidFill>
            </a:endParaRPr>
          </a:p>
        </p:txBody>
      </p:sp>
      <p:sp>
        <p:nvSpPr>
          <p:cNvPr id="9" name="Text Placeholder 9">
            <a:extLst>
              <a:ext uri="{FF2B5EF4-FFF2-40B4-BE49-F238E27FC236}">
                <a16:creationId xmlns:a16="http://schemas.microsoft.com/office/drawing/2014/main" xmlns="" id="{EDBFF41F-8BBF-4E7D-B495-7B8EB4235FF3}"/>
              </a:ext>
            </a:extLst>
          </p:cNvPr>
          <p:cNvSpPr>
            <a:spLocks noGrp="1"/>
          </p:cNvSpPr>
          <p:nvPr>
            <p:ph type="body" sz="quarter" idx="18" hasCustomPrompt="1"/>
          </p:nvPr>
        </p:nvSpPr>
        <p:spPr>
          <a:xfrm>
            <a:off x="525020"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bg1"/>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solidFill>
                  <a:schemeClr val="bg1"/>
                </a:solidFill>
              </a:defRPr>
            </a:lvl6pPr>
            <a:lvl7pPr marL="0" indent="0">
              <a:lnSpc>
                <a:spcPct val="95000"/>
              </a:lnSpc>
              <a:spcAft>
                <a:spcPts val="200"/>
              </a:spcAft>
              <a:buNone/>
              <a:defRPr sz="1506">
                <a:solidFill>
                  <a:schemeClr val="bg1"/>
                </a:solidFill>
              </a:defRPr>
            </a:lvl7pPr>
            <a:lvl8pPr marL="0" indent="0">
              <a:lnSpc>
                <a:spcPct val="95000"/>
              </a:lnSpc>
              <a:spcAft>
                <a:spcPts val="200"/>
              </a:spcAft>
              <a:buNone/>
              <a:defRPr sz="1506">
                <a:solidFill>
                  <a:schemeClr val="bg1"/>
                </a:solidFill>
              </a:defRPr>
            </a:lvl8pPr>
            <a:lvl9pPr marL="0" indent="0">
              <a:lnSpc>
                <a:spcPct val="95000"/>
              </a:lnSpc>
              <a:spcAft>
                <a:spcPts val="200"/>
              </a:spcAft>
              <a:buNone/>
              <a:defRPr sz="1506">
                <a:solidFill>
                  <a:schemeClr val="bg1"/>
                </a:solidFill>
              </a:defRPr>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216132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255" y="548735"/>
            <a:ext cx="10366800" cy="3582047"/>
          </a:xfrm>
        </p:spPr>
        <p:txBody>
          <a:bodyPr anchor="b"/>
          <a:lstStyle>
            <a:lvl1pPr>
              <a:lnSpc>
                <a:spcPct val="95000"/>
              </a:lnSpc>
              <a:defRPr sz="4200">
                <a:solidFill>
                  <a:schemeClr val="tx1"/>
                </a:solidFill>
              </a:defRPr>
            </a:lvl1pPr>
          </a:lstStyle>
          <a:p>
            <a:r>
              <a:rPr lang="en-US"/>
              <a:t>Click to add quote</a:t>
            </a:r>
          </a:p>
        </p:txBody>
      </p:sp>
      <p:sp>
        <p:nvSpPr>
          <p:cNvPr id="10" name="Text Placeholder 9"/>
          <p:cNvSpPr>
            <a:spLocks noGrp="1"/>
          </p:cNvSpPr>
          <p:nvPr>
            <p:ph type="body" sz="quarter" idx="14" hasCustomPrompt="1"/>
          </p:nvPr>
        </p:nvSpPr>
        <p:spPr>
          <a:xfrm>
            <a:off x="527224"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lvl6pPr>
            <a:lvl7pPr marL="0" indent="0">
              <a:lnSpc>
                <a:spcPct val="95000"/>
              </a:lnSpc>
              <a:spcAft>
                <a:spcPts val="200"/>
              </a:spcAft>
              <a:buNone/>
              <a:defRPr sz="1506"/>
            </a:lvl7pPr>
            <a:lvl8pPr marL="0" indent="0">
              <a:lnSpc>
                <a:spcPct val="95000"/>
              </a:lnSpc>
              <a:spcAft>
                <a:spcPts val="200"/>
              </a:spcAft>
              <a:buNone/>
              <a:defRPr sz="1506"/>
            </a:lvl8pPr>
            <a:lvl9pPr marL="0" indent="0">
              <a:lnSpc>
                <a:spcPct val="95000"/>
              </a:lnSpc>
              <a:spcAft>
                <a:spcPts val="200"/>
              </a:spcAft>
              <a:buNone/>
              <a:defRPr sz="1506"/>
            </a:lvl9pPr>
          </a:lstStyle>
          <a:p>
            <a:pPr lvl="0"/>
            <a:r>
              <a:rPr lang="en-US"/>
              <a:t>Click to add text</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xmlns="" id="{F2DC9D54-DF4A-4777-9985-0E7D7DADEF76}"/>
              </a:ext>
            </a:extLst>
          </p:cNvPr>
          <p:cNvSpPr>
            <a:spLocks/>
          </p:cNvSpPr>
          <p:nvPr userDrawn="1"/>
        </p:nvSpPr>
        <p:spPr bwMode="auto">
          <a:xfrm>
            <a:off x="529453" y="4302830"/>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000000"/>
              </a:solidFill>
            </a:endParaRPr>
          </a:p>
        </p:txBody>
      </p:sp>
    </p:spTree>
    <p:extLst>
      <p:ext uri="{BB962C8B-B14F-4D97-AF65-F5344CB8AC3E}">
        <p14:creationId xmlns:p14="http://schemas.microsoft.com/office/powerpoint/2010/main" val="4006023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Placeholder 1">
            <a:extLst>
              <a:ext uri="{FF2B5EF4-FFF2-40B4-BE49-F238E27FC236}">
                <a16:creationId xmlns:a16="http://schemas.microsoft.com/office/drawing/2014/main" xmlns="" id="{2C708DEB-8BC6-488B-B60A-0CECBCB1AAD6}"/>
              </a:ext>
            </a:extLst>
          </p:cNvPr>
          <p:cNvSpPr>
            <a:spLocks noGrp="1"/>
          </p:cNvSpPr>
          <p:nvPr>
            <p:ph type="ftr" sz="quarter" idx="1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3177764373"/>
      </p:ext>
    </p:extLst>
  </p:cSld>
  <p:clrMapOvr>
    <a:masterClrMapping/>
  </p:clrMapOvr>
  <p:transition>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799162763"/>
      </p:ext>
    </p:extLst>
  </p:cSld>
  <p:clrMapOvr>
    <a:masterClrMapping/>
  </p:clrMapOvr>
  <p:transition>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361B82-F8A2-466B-A96E-7F3CC0273BA6}"/>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63337060-29CA-4C17-83EF-F3A0724944FC}"/>
              </a:ext>
            </a:extLst>
          </p:cNvPr>
          <p:cNvSpPr>
            <a:spLocks noGrp="1"/>
          </p:cNvSpPr>
          <p:nvPr>
            <p:ph type="subTitle" idx="18"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9"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7">
            <a:extLst>
              <a:ext uri="{FF2B5EF4-FFF2-40B4-BE49-F238E27FC236}">
                <a16:creationId xmlns:a16="http://schemas.microsoft.com/office/drawing/2014/main" xmlns="" id="{41536EE2-CCE9-4AAC-A61C-47879FF182D1}"/>
              </a:ext>
            </a:extLst>
          </p:cNvPr>
          <p:cNvSpPr>
            <a:spLocks noGrp="1"/>
          </p:cNvSpPr>
          <p:nvPr>
            <p:ph sz="quarter" idx="17" hasCustomPrompt="1"/>
          </p:nvPr>
        </p:nvSpPr>
        <p:spPr>
          <a:xfrm>
            <a:off x="6191279" y="1701803"/>
            <a:ext cx="5473676" cy="462491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835386637"/>
      </p:ext>
    </p:extLst>
  </p:cSld>
  <p:clrMapOvr>
    <a:masterClrMapping/>
  </p:clrMapOvr>
  <p:transition>
    <p:fad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00E1D-3AE3-40FC-B3F5-208018C02558}"/>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845A2AD4-F427-4A8E-A481-D8679F611594}"/>
              </a:ext>
            </a:extLst>
          </p:cNvPr>
          <p:cNvSpPr>
            <a:spLocks noGrp="1"/>
          </p:cNvSpPr>
          <p:nvPr>
            <p:ph type="subTitle" idx="1"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7" name="Text Placeholder 6">
            <a:extLst>
              <a:ext uri="{FF2B5EF4-FFF2-40B4-BE49-F238E27FC236}">
                <a16:creationId xmlns:a16="http://schemas.microsoft.com/office/drawing/2014/main" xmlns="" id="{A4C53E0D-5D95-44B5-86FF-228208E79E44}"/>
              </a:ext>
            </a:extLst>
          </p:cNvPr>
          <p:cNvSpPr>
            <a:spLocks noGrp="1"/>
          </p:cNvSpPr>
          <p:nvPr>
            <p:ph type="body" sz="quarter" idx="30" hasCustomPrompt="1"/>
          </p:nvPr>
        </p:nvSpPr>
        <p:spPr>
          <a:xfrm>
            <a:off x="5265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2" name="Text Placeholder 6">
            <a:extLst>
              <a:ext uri="{FF2B5EF4-FFF2-40B4-BE49-F238E27FC236}">
                <a16:creationId xmlns:a16="http://schemas.microsoft.com/office/drawing/2014/main" xmlns="" id="{DD18F293-5362-45E5-94E0-65C0707963A2}"/>
              </a:ext>
            </a:extLst>
          </p:cNvPr>
          <p:cNvSpPr>
            <a:spLocks noGrp="1"/>
          </p:cNvSpPr>
          <p:nvPr>
            <p:ph type="body" sz="quarter" idx="31" hasCustomPrompt="1"/>
          </p:nvPr>
        </p:nvSpPr>
        <p:spPr>
          <a:xfrm>
            <a:off x="338755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3" name="Text Placeholder 6">
            <a:extLst>
              <a:ext uri="{FF2B5EF4-FFF2-40B4-BE49-F238E27FC236}">
                <a16:creationId xmlns:a16="http://schemas.microsoft.com/office/drawing/2014/main" xmlns="" id="{D2BBC9FF-1E35-4BF2-B70A-8767363BD8F9}"/>
              </a:ext>
            </a:extLst>
          </p:cNvPr>
          <p:cNvSpPr>
            <a:spLocks noGrp="1"/>
          </p:cNvSpPr>
          <p:nvPr>
            <p:ph type="body" sz="quarter" idx="32" hasCustomPrompt="1"/>
          </p:nvPr>
        </p:nvSpPr>
        <p:spPr>
          <a:xfrm>
            <a:off x="624858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4" name="Text Placeholder 6">
            <a:extLst>
              <a:ext uri="{FF2B5EF4-FFF2-40B4-BE49-F238E27FC236}">
                <a16:creationId xmlns:a16="http://schemas.microsoft.com/office/drawing/2014/main" xmlns="" id="{ED72CB3F-B83C-4FA7-A795-967167912FEC}"/>
              </a:ext>
            </a:extLst>
          </p:cNvPr>
          <p:cNvSpPr>
            <a:spLocks noGrp="1"/>
          </p:cNvSpPr>
          <p:nvPr>
            <p:ph type="body" sz="quarter" idx="33" hasCustomPrompt="1"/>
          </p:nvPr>
        </p:nvSpPr>
        <p:spPr>
          <a:xfrm>
            <a:off x="91096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9" name="Slide Number Placeholder 8">
            <a:extLst>
              <a:ext uri="{FF2B5EF4-FFF2-40B4-BE49-F238E27FC236}">
                <a16:creationId xmlns:a16="http://schemas.microsoft.com/office/drawing/2014/main" xmlns="" id="{B229B61F-3292-42D5-B2DA-91423C2EFCC3}"/>
              </a:ext>
            </a:extLst>
          </p:cNvPr>
          <p:cNvSpPr>
            <a:spLocks noGrp="1"/>
          </p:cNvSpPr>
          <p:nvPr>
            <p:ph type="sldNum" sz="quarter" idx="3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197685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9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39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78812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E67005-93D3-4B7A-BA5E-EF24C07DEB11}"/>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40088AF0-58FE-46DA-B987-DE841BBAB176}"/>
              </a:ext>
            </a:extLst>
          </p:cNvPr>
          <p:cNvSpPr>
            <a:spLocks noGrp="1"/>
          </p:cNvSpPr>
          <p:nvPr>
            <p:ph type="subTitle" idx="1"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22" name="Text Placeholder 2">
            <a:extLst>
              <a:ext uri="{FF2B5EF4-FFF2-40B4-BE49-F238E27FC236}">
                <a16:creationId xmlns:a16="http://schemas.microsoft.com/office/drawing/2014/main" xmlns="" id="{6FD640ED-3F85-4C1C-BD60-BD9239CB762B}"/>
              </a:ext>
            </a:extLst>
          </p:cNvPr>
          <p:cNvSpPr>
            <a:spLocks noGrp="1"/>
          </p:cNvSpPr>
          <p:nvPr>
            <p:ph type="body" sz="quarter" idx="18" hasCustomPrompt="1"/>
          </p:nvPr>
        </p:nvSpPr>
        <p:spPr>
          <a:xfrm>
            <a:off x="526527"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3" name="Text Placeholder 2">
            <a:extLst>
              <a:ext uri="{FF2B5EF4-FFF2-40B4-BE49-F238E27FC236}">
                <a16:creationId xmlns:a16="http://schemas.microsoft.com/office/drawing/2014/main" xmlns="" id="{5F50DC8A-B55C-42A8-8E28-F6DDE0389A23}"/>
              </a:ext>
            </a:extLst>
          </p:cNvPr>
          <p:cNvSpPr>
            <a:spLocks noGrp="1"/>
          </p:cNvSpPr>
          <p:nvPr>
            <p:ph type="body" sz="quarter" idx="33" hasCustomPrompt="1"/>
          </p:nvPr>
        </p:nvSpPr>
        <p:spPr>
          <a:xfrm>
            <a:off x="4751395"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9" name="Text Placeholder 2">
            <a:extLst>
              <a:ext uri="{FF2B5EF4-FFF2-40B4-BE49-F238E27FC236}">
                <a16:creationId xmlns:a16="http://schemas.microsoft.com/office/drawing/2014/main" xmlns="" id="{D45D6889-56A7-4C66-A17B-55613EA27290}"/>
              </a:ext>
            </a:extLst>
          </p:cNvPr>
          <p:cNvSpPr>
            <a:spLocks noGrp="1"/>
          </p:cNvSpPr>
          <p:nvPr>
            <p:ph type="body" sz="quarter" idx="34" hasCustomPrompt="1"/>
          </p:nvPr>
        </p:nvSpPr>
        <p:spPr>
          <a:xfrm>
            <a:off x="8976263"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0" name="Text Placeholder 2">
            <a:extLst>
              <a:ext uri="{FF2B5EF4-FFF2-40B4-BE49-F238E27FC236}">
                <a16:creationId xmlns:a16="http://schemas.microsoft.com/office/drawing/2014/main" xmlns="" id="{A8D6A442-2C08-48EA-9AB1-686CAE3C2071}"/>
              </a:ext>
            </a:extLst>
          </p:cNvPr>
          <p:cNvSpPr>
            <a:spLocks noGrp="1"/>
          </p:cNvSpPr>
          <p:nvPr>
            <p:ph type="body" sz="quarter" idx="35" hasCustomPrompt="1"/>
          </p:nvPr>
        </p:nvSpPr>
        <p:spPr>
          <a:xfrm>
            <a:off x="526527"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1" name="Text Placeholder 2">
            <a:extLst>
              <a:ext uri="{FF2B5EF4-FFF2-40B4-BE49-F238E27FC236}">
                <a16:creationId xmlns:a16="http://schemas.microsoft.com/office/drawing/2014/main" xmlns="" id="{6244C7CF-9560-4BE0-8699-8F1133326F3E}"/>
              </a:ext>
            </a:extLst>
          </p:cNvPr>
          <p:cNvSpPr>
            <a:spLocks noGrp="1"/>
          </p:cNvSpPr>
          <p:nvPr>
            <p:ph type="body" sz="quarter" idx="36" hasCustomPrompt="1"/>
          </p:nvPr>
        </p:nvSpPr>
        <p:spPr>
          <a:xfrm>
            <a:off x="4751395"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2" name="Text Placeholder 2">
            <a:extLst>
              <a:ext uri="{FF2B5EF4-FFF2-40B4-BE49-F238E27FC236}">
                <a16:creationId xmlns:a16="http://schemas.microsoft.com/office/drawing/2014/main" xmlns="" id="{9CA199A3-5DC8-49D7-BD51-49E160D1459E}"/>
              </a:ext>
            </a:extLst>
          </p:cNvPr>
          <p:cNvSpPr>
            <a:spLocks noGrp="1"/>
          </p:cNvSpPr>
          <p:nvPr>
            <p:ph type="body" sz="quarter" idx="37" hasCustomPrompt="1"/>
          </p:nvPr>
        </p:nvSpPr>
        <p:spPr>
          <a:xfrm>
            <a:off x="8976263"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8" name="Slide Number Placeholder 7">
            <a:extLst>
              <a:ext uri="{FF2B5EF4-FFF2-40B4-BE49-F238E27FC236}">
                <a16:creationId xmlns:a16="http://schemas.microsoft.com/office/drawing/2014/main" xmlns="" id="{DA920D8A-32E2-48BE-A620-484D5714A27F}"/>
              </a:ext>
            </a:extLst>
          </p:cNvPr>
          <p:cNvSpPr>
            <a:spLocks noGrp="1"/>
          </p:cNvSpPr>
          <p:nvPr>
            <p:ph type="sldNum" sz="quarter" idx="4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14702256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9"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69C3B5E-D394-422F-B5EC-90394DA5E2FA}"/>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717219765"/>
      </p:ext>
    </p:extLst>
  </p:cSld>
  <p:clrMapOvr>
    <a:masterClrMapping/>
  </p:clrMapOvr>
  <p:transition>
    <p:fad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9"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5789E66-833F-407D-B3C4-6C323921843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545691495"/>
      </p:ext>
    </p:extLst>
  </p:cSld>
  <p:clrMapOvr>
    <a:masterClrMapping/>
  </p:clrMapOvr>
  <p:transition>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341"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6" name="Title 1">
            <a:extLst>
              <a:ext uri="{FF2B5EF4-FFF2-40B4-BE49-F238E27FC236}">
                <a16:creationId xmlns:a16="http://schemas.microsoft.com/office/drawing/2014/main" xmlns="" id="{35BA0B6E-7611-4934-A581-6F963CD60D31}"/>
              </a:ext>
            </a:extLst>
          </p:cNvPr>
          <p:cNvSpPr>
            <a:spLocks noGrp="1"/>
          </p:cNvSpPr>
          <p:nvPr>
            <p:ph type="title"/>
          </p:nvPr>
        </p:nvSpPr>
        <p:spPr>
          <a:xfrm>
            <a:off x="6516813" y="535781"/>
            <a:ext cx="5148155" cy="719667"/>
          </a:xfrm>
        </p:spPr>
        <p:txBody>
          <a:bodyPr/>
          <a:lstStyle/>
          <a:p>
            <a:endParaRPr lang="en-GB"/>
          </a:p>
        </p:txBody>
      </p:sp>
    </p:spTree>
    <p:extLst>
      <p:ext uri="{BB962C8B-B14F-4D97-AF65-F5344CB8AC3E}">
        <p14:creationId xmlns:p14="http://schemas.microsoft.com/office/powerpoint/2010/main" val="4105090755"/>
      </p:ext>
    </p:extLst>
  </p:cSld>
  <p:clrMapOvr>
    <a:masterClrMapping/>
  </p:clrMapOvr>
  <p:transition>
    <p:fad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6191589"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069" y="535782"/>
            <a:ext cx="5473699" cy="719665"/>
          </a:xfrm>
        </p:spPr>
        <p:txBody>
          <a:bodyPr/>
          <a:lstStyle/>
          <a:p>
            <a:endParaRPr lang="en-GB"/>
          </a:p>
        </p:txBody>
      </p:sp>
    </p:spTree>
    <p:extLst>
      <p:ext uri="{BB962C8B-B14F-4D97-AF65-F5344CB8AC3E}">
        <p14:creationId xmlns:p14="http://schemas.microsoft.com/office/powerpoint/2010/main" val="4024118105"/>
      </p:ext>
    </p:extLst>
  </p:cSld>
  <p:clrMapOvr>
    <a:masterClrMapping/>
  </p:clrMapOvr>
  <p:transition>
    <p:fad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7215133" y="0"/>
            <a:ext cx="4977207" cy="6858000"/>
          </a:xfrm>
          <a:prstGeom prst="rect">
            <a:avLst/>
          </a:prstGeom>
          <a:solidFill>
            <a:schemeClr val="accent1"/>
          </a:solidFill>
        </p:spPr>
        <p:txBody>
          <a:bodyPr tIns="457200" bIns="0" anchor="t">
            <a:normAutofit/>
          </a:bodyPr>
          <a:lstStyle>
            <a:lvl1pPr algn="ctr">
              <a:defRPr sz="28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136" y="535782"/>
            <a:ext cx="5664199" cy="719665"/>
          </a:xfrm>
        </p:spPr>
        <p:txBody>
          <a:bodyPr/>
          <a:lstStyle/>
          <a:p>
            <a:endParaRPr lang="en-GB"/>
          </a:p>
        </p:txBody>
      </p:sp>
    </p:spTree>
    <p:extLst>
      <p:ext uri="{BB962C8B-B14F-4D97-AF65-F5344CB8AC3E}">
        <p14:creationId xmlns:p14="http://schemas.microsoft.com/office/powerpoint/2010/main" val="1924612301"/>
      </p:ext>
    </p:extLst>
  </p:cSld>
  <p:clrMapOvr>
    <a:masterClrMapping/>
  </p:clrMapOvr>
  <p:transition>
    <p:fad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1" y="171133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27" name="Rectangle 26"/>
          <p:cNvSpPr/>
          <p:nvPr userDrawn="1"/>
        </p:nvSpPr>
        <p:spPr>
          <a:xfrm>
            <a:off x="6410187"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sz="2399">
              <a:solidFill>
                <a:srgbClr val="FFFFFF"/>
              </a:solidFill>
            </a:endParaRPr>
          </a:p>
        </p:txBody>
      </p:sp>
      <p:sp>
        <p:nvSpPr>
          <p:cNvPr id="2" name="Title 1">
            <a:extLst>
              <a:ext uri="{FF2B5EF4-FFF2-40B4-BE49-F238E27FC236}">
                <a16:creationId xmlns:a16="http://schemas.microsoft.com/office/drawing/2014/main" xmlns="" id="{2E8470DA-9AF9-4E1C-9972-1EEDFB2A40C9}"/>
              </a:ext>
            </a:extLst>
          </p:cNvPr>
          <p:cNvSpPr>
            <a:spLocks noGrp="1"/>
          </p:cNvSpPr>
          <p:nvPr>
            <p:ph type="title"/>
          </p:nvPr>
        </p:nvSpPr>
        <p:spPr>
          <a:xfrm>
            <a:off x="527069" y="535782"/>
            <a:ext cx="5473699" cy="719665"/>
          </a:xfrm>
        </p:spPr>
        <p:txBody>
          <a:bodyPr/>
          <a:lstStyle/>
          <a:p>
            <a:endParaRPr lang="en-GB"/>
          </a:p>
        </p:txBody>
      </p:sp>
      <p:sp>
        <p:nvSpPr>
          <p:cNvPr id="32" name="Text Placeholder 6">
            <a:extLst>
              <a:ext uri="{FF2B5EF4-FFF2-40B4-BE49-F238E27FC236}">
                <a16:creationId xmlns:a16="http://schemas.microsoft.com/office/drawing/2014/main" xmlns="" id="{AC5D69C9-F508-4C1F-8E9D-94033E5A515B}"/>
              </a:ext>
            </a:extLst>
          </p:cNvPr>
          <p:cNvSpPr>
            <a:spLocks noGrp="1"/>
          </p:cNvSpPr>
          <p:nvPr>
            <p:ph type="body" sz="quarter" idx="58" hasCustomPrompt="1"/>
          </p:nvPr>
        </p:nvSpPr>
        <p:spPr>
          <a:xfrm>
            <a:off x="3551011" y="171133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xmlns="" id="{635735DD-D894-481C-8C66-1C735F561AAF}"/>
              </a:ext>
            </a:extLst>
          </p:cNvPr>
          <p:cNvSpPr>
            <a:spLocks noGrp="1"/>
          </p:cNvSpPr>
          <p:nvPr>
            <p:ph type="body" sz="quarter" idx="62" hasCustomPrompt="1"/>
          </p:nvPr>
        </p:nvSpPr>
        <p:spPr>
          <a:xfrm>
            <a:off x="6564907" y="171133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xmlns="" id="{02ABA786-DEA0-420E-9905-90955A8C402E}"/>
              </a:ext>
            </a:extLst>
          </p:cNvPr>
          <p:cNvSpPr>
            <a:spLocks noGrp="1"/>
          </p:cNvSpPr>
          <p:nvPr>
            <p:ph type="body" sz="quarter" idx="64" hasCustomPrompt="1"/>
          </p:nvPr>
        </p:nvSpPr>
        <p:spPr>
          <a:xfrm>
            <a:off x="9578791" y="171133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xmlns="" id="{4C541FAF-8FA6-4AFF-A135-34F225CF437A}"/>
              </a:ext>
            </a:extLst>
          </p:cNvPr>
          <p:cNvSpPr>
            <a:spLocks noGrp="1"/>
          </p:cNvSpPr>
          <p:nvPr>
            <p:ph type="body" sz="quarter" idx="65" hasCustomPrompt="1"/>
          </p:nvPr>
        </p:nvSpPr>
        <p:spPr>
          <a:xfrm>
            <a:off x="53713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6"/>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xmlns="" id="{B3AFA1DA-6C8A-42BB-BE55-D42BC76BD03D}"/>
              </a:ext>
            </a:extLst>
          </p:cNvPr>
          <p:cNvSpPr>
            <a:spLocks noGrp="1"/>
          </p:cNvSpPr>
          <p:nvPr>
            <p:ph type="body" sz="quarter" idx="66" hasCustomPrompt="1"/>
          </p:nvPr>
        </p:nvSpPr>
        <p:spPr>
          <a:xfrm>
            <a:off x="355101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xmlns="" id="{E440EC27-91D7-4A75-8B14-FA5D45F93E59}"/>
              </a:ext>
            </a:extLst>
          </p:cNvPr>
          <p:cNvSpPr>
            <a:spLocks noGrp="1"/>
          </p:cNvSpPr>
          <p:nvPr>
            <p:ph type="body" sz="quarter" idx="67" hasCustomPrompt="1"/>
          </p:nvPr>
        </p:nvSpPr>
        <p:spPr>
          <a:xfrm>
            <a:off x="957879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xmlns="" id="{6371826F-BAAD-40E8-9D8E-29875B06A869}"/>
              </a:ext>
            </a:extLst>
          </p:cNvPr>
          <p:cNvSpPr>
            <a:spLocks noGrp="1"/>
          </p:cNvSpPr>
          <p:nvPr>
            <p:ph type="body" sz="quarter" idx="68" hasCustomPrompt="1"/>
          </p:nvPr>
        </p:nvSpPr>
        <p:spPr>
          <a:xfrm>
            <a:off x="6562628" y="256311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xmlns="" id="{21D3C68B-2EE7-4A9A-BB75-10624009AE88}"/>
              </a:ext>
            </a:extLst>
          </p:cNvPr>
          <p:cNvSpPr>
            <a:spLocks noGrp="1"/>
          </p:cNvSpPr>
          <p:nvPr>
            <p:ph type="body" sz="quarter" idx="70" hasCustomPrompt="1"/>
          </p:nvPr>
        </p:nvSpPr>
        <p:spPr>
          <a:xfrm>
            <a:off x="534820" y="256311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xmlns="" id="{06F68A80-B91B-4960-A563-3DE3021F0FC6}"/>
              </a:ext>
            </a:extLst>
          </p:cNvPr>
          <p:cNvSpPr>
            <a:spLocks noGrp="1"/>
          </p:cNvSpPr>
          <p:nvPr>
            <p:ph type="body" sz="quarter" idx="73" hasCustomPrompt="1"/>
          </p:nvPr>
        </p:nvSpPr>
        <p:spPr>
          <a:xfrm>
            <a:off x="6562628" y="465850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xmlns="" id="{F27B70F5-7F1C-4E11-B2D6-F639A37547EA}"/>
              </a:ext>
            </a:extLst>
          </p:cNvPr>
          <p:cNvSpPr>
            <a:spLocks noGrp="1"/>
          </p:cNvSpPr>
          <p:nvPr>
            <p:ph type="body" sz="quarter" idx="78" hasCustomPrompt="1"/>
          </p:nvPr>
        </p:nvSpPr>
        <p:spPr>
          <a:xfrm>
            <a:off x="3548986" y="256311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xmlns="" id="{FA69F292-0A74-4AE1-B503-E43C7CEF235D}"/>
              </a:ext>
            </a:extLst>
          </p:cNvPr>
          <p:cNvSpPr>
            <a:spLocks noGrp="1"/>
          </p:cNvSpPr>
          <p:nvPr>
            <p:ph type="body" sz="quarter" idx="79" hasCustomPrompt="1"/>
          </p:nvPr>
        </p:nvSpPr>
        <p:spPr>
          <a:xfrm>
            <a:off x="9576733" y="256311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xmlns="" id="{D3C9F13A-A515-42DB-BBC9-81C9F72ADA62}"/>
              </a:ext>
            </a:extLst>
          </p:cNvPr>
          <p:cNvSpPr>
            <a:spLocks noGrp="1"/>
          </p:cNvSpPr>
          <p:nvPr>
            <p:ph type="body" sz="quarter" idx="80" hasCustomPrompt="1"/>
          </p:nvPr>
        </p:nvSpPr>
        <p:spPr>
          <a:xfrm>
            <a:off x="534820" y="465850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xmlns="" id="{B1200441-C737-495A-A089-3923A07D3587}"/>
              </a:ext>
            </a:extLst>
          </p:cNvPr>
          <p:cNvSpPr>
            <a:spLocks noGrp="1"/>
          </p:cNvSpPr>
          <p:nvPr>
            <p:ph type="body" sz="quarter" idx="81" hasCustomPrompt="1"/>
          </p:nvPr>
        </p:nvSpPr>
        <p:spPr>
          <a:xfrm>
            <a:off x="3548986" y="465850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xmlns="" id="{1357E2E6-DAC6-450F-8061-62F6589471C6}"/>
              </a:ext>
            </a:extLst>
          </p:cNvPr>
          <p:cNvSpPr>
            <a:spLocks noGrp="1"/>
          </p:cNvSpPr>
          <p:nvPr>
            <p:ph type="body" sz="quarter" idx="82" hasCustomPrompt="1"/>
          </p:nvPr>
        </p:nvSpPr>
        <p:spPr>
          <a:xfrm>
            <a:off x="9576733" y="465850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xmlns="" id="{7A25AA07-7D08-4561-8EDD-78E9F5D65B2B}"/>
              </a:ext>
            </a:extLst>
          </p:cNvPr>
          <p:cNvSpPr>
            <a:spLocks noGrp="1"/>
          </p:cNvSpPr>
          <p:nvPr>
            <p:ph type="body" sz="quarter" idx="83" hasCustomPrompt="1"/>
          </p:nvPr>
        </p:nvSpPr>
        <p:spPr>
          <a:xfrm>
            <a:off x="6564907" y="38062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9" name="Slide Number Placeholder 8">
            <a:extLst>
              <a:ext uri="{FF2B5EF4-FFF2-40B4-BE49-F238E27FC236}">
                <a16:creationId xmlns:a16="http://schemas.microsoft.com/office/drawing/2014/main" xmlns="" id="{773BD580-8983-4D2F-9E4D-CFF6D89925D6}"/>
              </a:ext>
            </a:extLst>
          </p:cNvPr>
          <p:cNvSpPr>
            <a:spLocks noGrp="1"/>
          </p:cNvSpPr>
          <p:nvPr>
            <p:ph type="sldNum" sz="quarter" idx="8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9425373-9A89-48AA-A4DB-94AD120F4FC2}"/>
              </a:ext>
            </a:extLst>
          </p:cNvPr>
          <p:cNvSpPr>
            <a:spLocks noGrp="1"/>
          </p:cNvSpPr>
          <p:nvPr>
            <p:ph type="ftr" sz="quarter" idx="8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61277961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hasCustomPrompt="1"/>
          </p:nvPr>
        </p:nvSpPr>
        <p:spPr>
          <a:xfrm>
            <a:off x="7207876" y="0"/>
            <a:ext cx="2084917" cy="6858000"/>
          </a:xfrm>
          <a:prstGeom prst="rect">
            <a:avLst/>
          </a:prstGeom>
          <a:solidFill>
            <a:schemeClr val="accent2"/>
          </a:solidFill>
          <a:ln>
            <a:noFill/>
          </a:ln>
        </p:spPr>
        <p:txBody>
          <a:bodyPr tIns="457200" bIns="0" anchor="t">
            <a:normAutofit/>
          </a:bodyPr>
          <a:lstStyle>
            <a:lvl1pPr algn="ctr">
              <a:defRPr sz="2400" b="1">
                <a:solidFill>
                  <a:schemeClr val="bg1"/>
                </a:solidFill>
              </a:defRPr>
            </a:lvl1pPr>
          </a:lstStyle>
          <a:p>
            <a:r>
              <a:rPr lang="en-US"/>
              <a:t>INSERT IMAGE </a:t>
            </a:r>
            <a:br>
              <a:rPr lang="en-US"/>
            </a:br>
            <a:r>
              <a:rPr lang="en-US"/>
              <a:t>HERE</a:t>
            </a:r>
            <a:endParaRPr lang="en-GB"/>
          </a:p>
        </p:txBody>
      </p:sp>
      <p:sp>
        <p:nvSpPr>
          <p:cNvPr id="10" name="Text Placeholder 2"/>
          <p:cNvSpPr>
            <a:spLocks noGrp="1"/>
          </p:cNvSpPr>
          <p:nvPr>
            <p:ph type="body" sz="quarter" idx="19" hasCustomPrompt="1"/>
          </p:nvPr>
        </p:nvSpPr>
        <p:spPr>
          <a:xfrm>
            <a:off x="536655" y="170231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2" name="Title 1">
            <a:extLst>
              <a:ext uri="{FF2B5EF4-FFF2-40B4-BE49-F238E27FC236}">
                <a16:creationId xmlns:a16="http://schemas.microsoft.com/office/drawing/2014/main" xmlns="" id="{69BD975D-921E-432E-BBE8-A92FF0C46F9D}"/>
              </a:ext>
            </a:extLst>
          </p:cNvPr>
          <p:cNvSpPr>
            <a:spLocks noGrp="1"/>
          </p:cNvSpPr>
          <p:nvPr>
            <p:ph type="title"/>
          </p:nvPr>
        </p:nvSpPr>
        <p:spPr>
          <a:xfrm>
            <a:off x="527136" y="535782"/>
            <a:ext cx="5664199" cy="719665"/>
          </a:xfrm>
        </p:spPr>
        <p:txBody>
          <a:bodyPr/>
          <a:lstStyle/>
          <a:p>
            <a:endParaRPr lang="en-GB"/>
          </a:p>
        </p:txBody>
      </p:sp>
      <p:sp>
        <p:nvSpPr>
          <p:cNvPr id="36" name="Text Placeholder 2">
            <a:extLst>
              <a:ext uri="{FF2B5EF4-FFF2-40B4-BE49-F238E27FC236}">
                <a16:creationId xmlns:a16="http://schemas.microsoft.com/office/drawing/2014/main" xmlns="" id="{51F3213A-5701-47E3-B870-7E69774C9F69}"/>
              </a:ext>
            </a:extLst>
          </p:cNvPr>
          <p:cNvSpPr>
            <a:spLocks noGrp="1"/>
          </p:cNvSpPr>
          <p:nvPr>
            <p:ph type="body" sz="quarter" idx="71" hasCustomPrompt="1"/>
          </p:nvPr>
        </p:nvSpPr>
        <p:spPr>
          <a:xfrm>
            <a:off x="3000507" y="224714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7" name="Text Placeholder 2">
            <a:extLst>
              <a:ext uri="{FF2B5EF4-FFF2-40B4-BE49-F238E27FC236}">
                <a16:creationId xmlns:a16="http://schemas.microsoft.com/office/drawing/2014/main" xmlns="" id="{2105E399-863A-49BC-A180-FC99CB82A313}"/>
              </a:ext>
            </a:extLst>
          </p:cNvPr>
          <p:cNvSpPr>
            <a:spLocks noGrp="1"/>
          </p:cNvSpPr>
          <p:nvPr>
            <p:ph type="body" sz="quarter" idx="72" hasCustomPrompt="1"/>
          </p:nvPr>
        </p:nvSpPr>
        <p:spPr>
          <a:xfrm>
            <a:off x="9757899" y="224714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8" name="Text Placeholder 2">
            <a:extLst>
              <a:ext uri="{FF2B5EF4-FFF2-40B4-BE49-F238E27FC236}">
                <a16:creationId xmlns:a16="http://schemas.microsoft.com/office/drawing/2014/main" xmlns="" id="{30443CFF-5053-4745-A85A-B72BE1D9CD1A}"/>
              </a:ext>
            </a:extLst>
          </p:cNvPr>
          <p:cNvSpPr>
            <a:spLocks noGrp="1"/>
          </p:cNvSpPr>
          <p:nvPr>
            <p:ph type="body" sz="quarter" idx="73" hasCustomPrompt="1"/>
          </p:nvPr>
        </p:nvSpPr>
        <p:spPr>
          <a:xfrm>
            <a:off x="5454731" y="170123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9" name="Text Placeholder 2">
            <a:extLst>
              <a:ext uri="{FF2B5EF4-FFF2-40B4-BE49-F238E27FC236}">
                <a16:creationId xmlns:a16="http://schemas.microsoft.com/office/drawing/2014/main" xmlns="" id="{40A1958A-A813-450B-851B-1DDD52881736}"/>
              </a:ext>
            </a:extLst>
          </p:cNvPr>
          <p:cNvSpPr>
            <a:spLocks noGrp="1"/>
          </p:cNvSpPr>
          <p:nvPr>
            <p:ph type="body" sz="quarter" idx="74" hasCustomPrompt="1"/>
          </p:nvPr>
        </p:nvSpPr>
        <p:spPr>
          <a:xfrm>
            <a:off x="536655" y="396521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0" name="Text Placeholder 2">
            <a:extLst>
              <a:ext uri="{FF2B5EF4-FFF2-40B4-BE49-F238E27FC236}">
                <a16:creationId xmlns:a16="http://schemas.microsoft.com/office/drawing/2014/main" xmlns="" id="{0B6ECA3D-7224-49BA-BFF5-CEC5685D1262}"/>
              </a:ext>
            </a:extLst>
          </p:cNvPr>
          <p:cNvSpPr>
            <a:spLocks noGrp="1"/>
          </p:cNvSpPr>
          <p:nvPr>
            <p:ph type="body" sz="quarter" idx="75" hasCustomPrompt="1"/>
          </p:nvPr>
        </p:nvSpPr>
        <p:spPr>
          <a:xfrm>
            <a:off x="3000507" y="452509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1" name="Text Placeholder 2">
            <a:extLst>
              <a:ext uri="{FF2B5EF4-FFF2-40B4-BE49-F238E27FC236}">
                <a16:creationId xmlns:a16="http://schemas.microsoft.com/office/drawing/2014/main" xmlns="" id="{10D4A899-45AF-4962-8FC4-00F4383F339D}"/>
              </a:ext>
            </a:extLst>
          </p:cNvPr>
          <p:cNvSpPr>
            <a:spLocks noGrp="1"/>
          </p:cNvSpPr>
          <p:nvPr>
            <p:ph type="body" sz="quarter" idx="76" hasCustomPrompt="1"/>
          </p:nvPr>
        </p:nvSpPr>
        <p:spPr>
          <a:xfrm>
            <a:off x="5454731" y="396521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2" name="Text Placeholder 2">
            <a:extLst>
              <a:ext uri="{FF2B5EF4-FFF2-40B4-BE49-F238E27FC236}">
                <a16:creationId xmlns:a16="http://schemas.microsoft.com/office/drawing/2014/main" xmlns="" id="{83D34E4E-CEF5-404F-B4FB-142194DF8CDE}"/>
              </a:ext>
            </a:extLst>
          </p:cNvPr>
          <p:cNvSpPr>
            <a:spLocks noGrp="1"/>
          </p:cNvSpPr>
          <p:nvPr>
            <p:ph type="body" sz="quarter" idx="77" hasCustomPrompt="1"/>
          </p:nvPr>
        </p:nvSpPr>
        <p:spPr>
          <a:xfrm>
            <a:off x="9757899" y="452509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9" name="Slide Number Placeholder 8">
            <a:extLst>
              <a:ext uri="{FF2B5EF4-FFF2-40B4-BE49-F238E27FC236}">
                <a16:creationId xmlns:a16="http://schemas.microsoft.com/office/drawing/2014/main" xmlns="" id="{0CDF7AFE-0926-48E5-89FF-B0544DD5D59D}"/>
              </a:ext>
            </a:extLst>
          </p:cNvPr>
          <p:cNvSpPr>
            <a:spLocks noGrp="1"/>
          </p:cNvSpPr>
          <p:nvPr>
            <p:ph type="sldNum" sz="quarter" idx="8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16923246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C6CFE-C4E0-4919-9CBC-CA0B170C457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23" name="Subtitle 2">
            <a:extLst>
              <a:ext uri="{FF2B5EF4-FFF2-40B4-BE49-F238E27FC236}">
                <a16:creationId xmlns:a16="http://schemas.microsoft.com/office/drawing/2014/main" xmlns="" id="{9D4D3E9F-DFC8-4859-9DEC-F4430345B811}"/>
              </a:ext>
            </a:extLst>
          </p:cNvPr>
          <p:cNvSpPr>
            <a:spLocks noGrp="1"/>
          </p:cNvSpPr>
          <p:nvPr>
            <p:ph type="subTitle" idx="1"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Picture Placeholder 1"/>
          <p:cNvSpPr>
            <a:spLocks noGrp="1"/>
          </p:cNvSpPr>
          <p:nvPr>
            <p:ph type="pic" sz="quarter" idx="11" hasCustomPrompt="1"/>
          </p:nvPr>
        </p:nvSpPr>
        <p:spPr>
          <a:xfrm>
            <a:off x="527207"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30" name="Text Placeholder 1"/>
          <p:cNvSpPr>
            <a:spLocks noGrp="1"/>
          </p:cNvSpPr>
          <p:nvPr>
            <p:ph type="body" sz="quarter" idx="24" hasCustomPrompt="1"/>
          </p:nvPr>
        </p:nvSpPr>
        <p:spPr>
          <a:xfrm>
            <a:off x="52706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1" name="Picture Placeholder 2">
            <a:extLst>
              <a:ext uri="{FF2B5EF4-FFF2-40B4-BE49-F238E27FC236}">
                <a16:creationId xmlns:a16="http://schemas.microsoft.com/office/drawing/2014/main" xmlns="" id="{AC44B617-A869-4E1D-87A3-90E1D4A22DD2}"/>
              </a:ext>
            </a:extLst>
          </p:cNvPr>
          <p:cNvSpPr>
            <a:spLocks noGrp="1"/>
          </p:cNvSpPr>
          <p:nvPr>
            <p:ph type="pic" sz="quarter" idx="28" hasCustomPrompt="1"/>
          </p:nvPr>
        </p:nvSpPr>
        <p:spPr>
          <a:xfrm>
            <a:off x="3396710"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2" name="Text Placeholder 2">
            <a:extLst>
              <a:ext uri="{FF2B5EF4-FFF2-40B4-BE49-F238E27FC236}">
                <a16:creationId xmlns:a16="http://schemas.microsoft.com/office/drawing/2014/main" xmlns="" id="{A64E67ED-CF17-49C5-9F45-8072F793EE6C}"/>
              </a:ext>
            </a:extLst>
          </p:cNvPr>
          <p:cNvSpPr>
            <a:spLocks noGrp="1"/>
          </p:cNvSpPr>
          <p:nvPr>
            <p:ph type="body" sz="quarter" idx="35" hasCustomPrompt="1"/>
          </p:nvPr>
        </p:nvSpPr>
        <p:spPr>
          <a:xfrm>
            <a:off x="339657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2" name="Picture Placeholder 3">
            <a:extLst>
              <a:ext uri="{FF2B5EF4-FFF2-40B4-BE49-F238E27FC236}">
                <a16:creationId xmlns:a16="http://schemas.microsoft.com/office/drawing/2014/main" xmlns="" id="{13ED29BC-0510-49F5-9CC1-AC89C0F5317A}"/>
              </a:ext>
            </a:extLst>
          </p:cNvPr>
          <p:cNvSpPr>
            <a:spLocks noGrp="1"/>
          </p:cNvSpPr>
          <p:nvPr>
            <p:ph type="pic" sz="quarter" idx="29" hasCustomPrompt="1"/>
          </p:nvPr>
        </p:nvSpPr>
        <p:spPr>
          <a:xfrm>
            <a:off x="6265491"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54" name="Text Placeholder 3">
            <a:extLst>
              <a:ext uri="{FF2B5EF4-FFF2-40B4-BE49-F238E27FC236}">
                <a16:creationId xmlns:a16="http://schemas.microsoft.com/office/drawing/2014/main" xmlns="" id="{DC8F6F37-0967-4DAD-A7C1-A74615253486}"/>
              </a:ext>
            </a:extLst>
          </p:cNvPr>
          <p:cNvSpPr>
            <a:spLocks noGrp="1"/>
          </p:cNvSpPr>
          <p:nvPr>
            <p:ph type="body" sz="quarter" idx="36" hasCustomPrompt="1"/>
          </p:nvPr>
        </p:nvSpPr>
        <p:spPr>
          <a:xfrm>
            <a:off x="6265491"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3" name="Picture Placeholder 4">
            <a:extLst>
              <a:ext uri="{FF2B5EF4-FFF2-40B4-BE49-F238E27FC236}">
                <a16:creationId xmlns:a16="http://schemas.microsoft.com/office/drawing/2014/main" xmlns="" id="{11E3C92C-1AF4-415B-9BEF-C3649AF21CDB}"/>
              </a:ext>
            </a:extLst>
          </p:cNvPr>
          <p:cNvSpPr>
            <a:spLocks noGrp="1"/>
          </p:cNvSpPr>
          <p:nvPr>
            <p:ph type="pic" sz="quarter" idx="30" hasCustomPrompt="1"/>
          </p:nvPr>
        </p:nvSpPr>
        <p:spPr>
          <a:xfrm>
            <a:off x="9134993"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6" name="Text Placeholder 4">
            <a:extLst>
              <a:ext uri="{FF2B5EF4-FFF2-40B4-BE49-F238E27FC236}">
                <a16:creationId xmlns:a16="http://schemas.microsoft.com/office/drawing/2014/main" xmlns="" id="{F145F218-106D-42FD-9A4A-AAC03BB6539B}"/>
              </a:ext>
            </a:extLst>
          </p:cNvPr>
          <p:cNvSpPr>
            <a:spLocks noGrp="1"/>
          </p:cNvSpPr>
          <p:nvPr>
            <p:ph type="body" sz="quarter" idx="37" hasCustomPrompt="1"/>
          </p:nvPr>
        </p:nvSpPr>
        <p:spPr>
          <a:xfrm>
            <a:off x="9134993"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6" name="Picture Placeholder 5">
            <a:extLst>
              <a:ext uri="{FF2B5EF4-FFF2-40B4-BE49-F238E27FC236}">
                <a16:creationId xmlns:a16="http://schemas.microsoft.com/office/drawing/2014/main" xmlns="" id="{1EBEF6A7-97B0-4CB8-A9AE-7B9E2DC869CB}"/>
              </a:ext>
            </a:extLst>
          </p:cNvPr>
          <p:cNvSpPr>
            <a:spLocks noGrp="1"/>
          </p:cNvSpPr>
          <p:nvPr>
            <p:ph type="pic" sz="quarter" idx="31" hasCustomPrompt="1"/>
          </p:nvPr>
        </p:nvSpPr>
        <p:spPr>
          <a:xfrm>
            <a:off x="527207"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8" name="Text Placeholder 5">
            <a:extLst>
              <a:ext uri="{FF2B5EF4-FFF2-40B4-BE49-F238E27FC236}">
                <a16:creationId xmlns:a16="http://schemas.microsoft.com/office/drawing/2014/main" xmlns="" id="{9EB17CB3-7BA0-4009-810C-DB37D65ADB80}"/>
              </a:ext>
            </a:extLst>
          </p:cNvPr>
          <p:cNvSpPr>
            <a:spLocks noGrp="1"/>
          </p:cNvSpPr>
          <p:nvPr>
            <p:ph type="body" sz="quarter" idx="38" hasCustomPrompt="1"/>
          </p:nvPr>
        </p:nvSpPr>
        <p:spPr>
          <a:xfrm>
            <a:off x="52706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8" name="Picture Placeholder 6">
            <a:extLst>
              <a:ext uri="{FF2B5EF4-FFF2-40B4-BE49-F238E27FC236}">
                <a16:creationId xmlns:a16="http://schemas.microsoft.com/office/drawing/2014/main" xmlns="" id="{7321BFA9-767D-4941-A3A2-083CDC4C5A2D}"/>
              </a:ext>
            </a:extLst>
          </p:cNvPr>
          <p:cNvSpPr>
            <a:spLocks noGrp="1"/>
          </p:cNvSpPr>
          <p:nvPr>
            <p:ph type="pic" sz="quarter" idx="32" hasCustomPrompt="1"/>
          </p:nvPr>
        </p:nvSpPr>
        <p:spPr>
          <a:xfrm>
            <a:off x="3396710"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0" name="Text Placeholder 6">
            <a:extLst>
              <a:ext uri="{FF2B5EF4-FFF2-40B4-BE49-F238E27FC236}">
                <a16:creationId xmlns:a16="http://schemas.microsoft.com/office/drawing/2014/main" xmlns="" id="{D0BA9FEF-6DFC-4D06-AF09-E4300F5202F1}"/>
              </a:ext>
            </a:extLst>
          </p:cNvPr>
          <p:cNvSpPr>
            <a:spLocks noGrp="1"/>
          </p:cNvSpPr>
          <p:nvPr>
            <p:ph type="body" sz="quarter" idx="39" hasCustomPrompt="1"/>
          </p:nvPr>
        </p:nvSpPr>
        <p:spPr>
          <a:xfrm>
            <a:off x="339657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9" name="Picture Placeholder 7">
            <a:extLst>
              <a:ext uri="{FF2B5EF4-FFF2-40B4-BE49-F238E27FC236}">
                <a16:creationId xmlns:a16="http://schemas.microsoft.com/office/drawing/2014/main" xmlns="" id="{ABD6DC73-FE00-4AFA-9629-8366772DA45A}"/>
              </a:ext>
            </a:extLst>
          </p:cNvPr>
          <p:cNvSpPr>
            <a:spLocks noGrp="1"/>
          </p:cNvSpPr>
          <p:nvPr>
            <p:ph type="pic" sz="quarter" idx="33" hasCustomPrompt="1"/>
          </p:nvPr>
        </p:nvSpPr>
        <p:spPr>
          <a:xfrm>
            <a:off x="6265491"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61" name="Text Placeholder 7">
            <a:extLst>
              <a:ext uri="{FF2B5EF4-FFF2-40B4-BE49-F238E27FC236}">
                <a16:creationId xmlns:a16="http://schemas.microsoft.com/office/drawing/2014/main" xmlns="" id="{03C395DA-AA85-4007-8517-427A9DCC2E27}"/>
              </a:ext>
            </a:extLst>
          </p:cNvPr>
          <p:cNvSpPr>
            <a:spLocks noGrp="1"/>
          </p:cNvSpPr>
          <p:nvPr>
            <p:ph type="body" sz="quarter" idx="40" hasCustomPrompt="1"/>
          </p:nvPr>
        </p:nvSpPr>
        <p:spPr>
          <a:xfrm>
            <a:off x="6265491"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50" name="Picture Placeholder 8">
            <a:extLst>
              <a:ext uri="{FF2B5EF4-FFF2-40B4-BE49-F238E27FC236}">
                <a16:creationId xmlns:a16="http://schemas.microsoft.com/office/drawing/2014/main" xmlns="" id="{1BC6C06F-587E-4B61-ACC4-5706C4941046}"/>
              </a:ext>
            </a:extLst>
          </p:cNvPr>
          <p:cNvSpPr>
            <a:spLocks noGrp="1"/>
          </p:cNvSpPr>
          <p:nvPr>
            <p:ph type="pic" sz="quarter" idx="34" hasCustomPrompt="1"/>
          </p:nvPr>
        </p:nvSpPr>
        <p:spPr>
          <a:xfrm>
            <a:off x="9134993"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2" name="Text Placeholder 8">
            <a:extLst>
              <a:ext uri="{FF2B5EF4-FFF2-40B4-BE49-F238E27FC236}">
                <a16:creationId xmlns:a16="http://schemas.microsoft.com/office/drawing/2014/main" xmlns="" id="{44F465A5-8A4A-45C9-8F79-7984468B3646}"/>
              </a:ext>
            </a:extLst>
          </p:cNvPr>
          <p:cNvSpPr>
            <a:spLocks noGrp="1"/>
          </p:cNvSpPr>
          <p:nvPr>
            <p:ph type="body" sz="quarter" idx="41" hasCustomPrompt="1"/>
          </p:nvPr>
        </p:nvSpPr>
        <p:spPr>
          <a:xfrm>
            <a:off x="9134993"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9" name="Slide Number Placeholder 8">
            <a:extLst>
              <a:ext uri="{FF2B5EF4-FFF2-40B4-BE49-F238E27FC236}">
                <a16:creationId xmlns:a16="http://schemas.microsoft.com/office/drawing/2014/main" xmlns="" id="{B4E6208F-2E5A-41C7-83BD-C7EE7229E868}"/>
              </a:ext>
            </a:extLst>
          </p:cNvPr>
          <p:cNvSpPr>
            <a:spLocks noGrp="1"/>
          </p:cNvSpPr>
          <p:nvPr>
            <p:ph type="sldNum" sz="quarter" idx="44"/>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636485003"/>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2C696-A708-43D2-8CB4-71D61BD66501}"/>
              </a:ext>
            </a:extLst>
          </p:cNvPr>
          <p:cNvSpPr>
            <a:spLocks noGrp="1"/>
          </p:cNvSpPr>
          <p:nvPr>
            <p:ph type="title"/>
          </p:nvPr>
        </p:nvSpPr>
        <p:spPr>
          <a:xfrm>
            <a:off x="527053" y="6096001"/>
            <a:ext cx="11137899" cy="455084"/>
          </a:xfrm>
        </p:spPr>
        <p:txBody>
          <a:bodyPr anchor="ctr"/>
          <a:lstStyle/>
          <a:p>
            <a:endParaRPr lang="en-GB"/>
          </a:p>
        </p:txBody>
      </p:sp>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6" y="518"/>
            <a:ext cx="12192000" cy="5710767"/>
          </a:xfrm>
          <a:solidFill>
            <a:schemeClr val="accent1"/>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11764171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17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699190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6" y="0"/>
            <a:ext cx="12192000" cy="6858000"/>
          </a:xfrm>
          <a:solidFill>
            <a:schemeClr val="accent2"/>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3150193204"/>
      </p:ext>
    </p:extLst>
  </p:cSld>
  <p:clrMapOvr>
    <a:masterClrMapping/>
  </p:clrMapOvr>
  <p:transition>
    <p:fad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E1DDBB4-72D0-48C0-994E-9FEB6058B32D}"/>
              </a:ext>
            </a:extLst>
          </p:cNvPr>
          <p:cNvSpPr>
            <a:spLocks noGrp="1"/>
          </p:cNvSpPr>
          <p:nvPr>
            <p:ph type="ftr" sz="quarter" idx="13"/>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1809232415"/>
      </p:ext>
    </p:extLst>
  </p:cSld>
  <p:clrMapOvr>
    <a:masterClrMapping/>
  </p:clrMapOvr>
  <p:transition>
    <p:fade/>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5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650917154"/>
      </p:ext>
    </p:extLst>
  </p:cSld>
  <p:clrMapOvr>
    <a:masterClrMapping/>
  </p:clrMapOvr>
  <p:transition>
    <p:fade/>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816403"/>
      </p:ext>
    </p:extLst>
  </p:cSld>
  <p:clrMapOvr>
    <a:masterClrMapping/>
  </p:clrMapOvr>
  <p:transition>
    <p:fad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pic>
        <p:nvPicPr>
          <p:cNvPr id="2" name="image" descr="{&quot;templafy&quot;:{&quot;id&quot;:&quot;6fc5cfaf-0100-4a80-bb12-b1c7546fb665&quot;}}">
            <a:extLst>
              <a:ext uri="{FF2B5EF4-FFF2-40B4-BE49-F238E27FC236}">
                <a16:creationId xmlns:a16="http://schemas.microsoft.com/office/drawing/2014/main" xmlns="" id="{C8E02B45-E4DE-48B9-B50F-A7D566252230}"/>
              </a:ext>
            </a:extLst>
          </p:cNvPr>
          <p:cNvPicPr>
            <a:picLocks noChangeAspect="1"/>
          </p:cNvPicPr>
          <p:nvPr userDrawn="1"/>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4208401234"/>
      </p:ext>
    </p:extLst>
  </p:cSld>
  <p:clrMapOvr>
    <a:masterClrMapping/>
  </p:clrMapOvr>
  <p:transition>
    <p:fad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19F36E-A6E2-48AB-B6FC-6F032C378B22}"/>
              </a:ext>
            </a:extLst>
          </p:cNvPr>
          <p:cNvSpPr/>
          <p:nvPr userDrawn="1"/>
        </p:nvSpPr>
        <p:spPr>
          <a:xfrm>
            <a:off x="5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617639321"/>
      </p:ext>
    </p:extLst>
  </p:cSld>
  <p:clrMapOvr>
    <a:masterClrMapping/>
  </p:clrMapOvr>
  <p:transition>
    <p:fade/>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CF869A-49CC-43E7-8BB1-98692CFF54E4}"/>
              </a:ext>
            </a:extLst>
          </p:cNvPr>
          <p:cNvSpPr/>
          <p:nvPr userDrawn="1"/>
        </p:nvSpPr>
        <p:spPr>
          <a:xfrm>
            <a:off x="5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927594669"/>
      </p:ext>
    </p:extLst>
  </p:cSld>
  <p:clrMapOvr>
    <a:masterClrMapping/>
  </p:clrMapOvr>
  <p:transition>
    <p:fade/>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4201699537"/>
      </p:ext>
    </p:extLst>
  </p:cSld>
  <p:clrMapOvr>
    <a:masterClrMapping/>
  </p:clrMapOvr>
  <p:transition>
    <p:fade/>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684928097"/>
      </p:ext>
    </p:extLst>
  </p:cSld>
  <p:clrMapOvr>
    <a:masterClrMapping/>
  </p:clrMapOvr>
  <p:transition>
    <p:fade/>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9311880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517279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764695843"/>
      </p:ext>
    </p:extLst>
  </p:cSld>
  <p:clrMapOvr>
    <a:masterClrMapping/>
  </p:clrMapOvr>
  <p:transition>
    <p:fade/>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694493088"/>
      </p:ext>
    </p:extLst>
  </p:cSld>
  <p:clrMapOvr>
    <a:masterClrMapping/>
  </p:clrMapOvr>
  <p:transition>
    <p:fade/>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9951F095-226D-4DC2-8D51-4B7534539BBF}"/>
              </a:ext>
            </a:extLst>
          </p:cNvPr>
          <p:cNvSpPr>
            <a:spLocks noGrp="1"/>
          </p:cNvSpPr>
          <p:nvPr>
            <p:ph type="subTitle" idx="1" hasCustomPrompt="1"/>
          </p:nvPr>
        </p:nvSpPr>
        <p:spPr>
          <a:xfrm>
            <a:off x="527172" y="3811570"/>
            <a:ext cx="5473671" cy="1452705"/>
          </a:xfrm>
          <a:prstGeom prst="rect">
            <a:avLst/>
          </a:prstGeom>
        </p:spPr>
        <p:txBody>
          <a:bodyPr lIns="0">
            <a:spAutoFit/>
          </a:bodyPr>
          <a:lstStyle>
            <a:lvl1pPr marL="0" indent="0" algn="l">
              <a:lnSpc>
                <a:spcPct val="90000"/>
              </a:lnSpc>
              <a:spcBef>
                <a:spcPts val="0"/>
              </a:spcBef>
              <a:spcAft>
                <a:spcPts val="1800"/>
              </a:spcAft>
              <a:buNone/>
              <a:defRPr sz="2200" b="0">
                <a:solidFill>
                  <a:schemeClr val="tx1"/>
                </a:solidFill>
              </a:defRPr>
            </a:lvl1pPr>
            <a:lvl2pPr marL="0" indent="0" algn="l">
              <a:spcAft>
                <a:spcPts val="1200"/>
              </a:spcAft>
              <a:buNone/>
              <a:tabLst>
                <a:tab pos="0" algn="l"/>
              </a:tabLst>
              <a:defRPr sz="1600">
                <a:solidFill>
                  <a:schemeClr val="accent2"/>
                </a:solidFill>
              </a:defRPr>
            </a:lvl2pPr>
            <a:lvl3pPr marL="0" indent="0" algn="l">
              <a:spcAft>
                <a:spcPts val="1200"/>
              </a:spcAft>
              <a:buNone/>
              <a:tabLst>
                <a:tab pos="0" algn="l"/>
              </a:tabLst>
              <a:defRPr sz="1400">
                <a:solidFill>
                  <a:schemeClr val="tx1">
                    <a:tint val="75000"/>
                  </a:schemeClr>
                </a:solidFill>
              </a:defRPr>
            </a:lvl3pPr>
            <a:lvl4pPr marL="0" indent="0" algn="l">
              <a:spcAft>
                <a:spcPts val="1200"/>
              </a:spcAft>
              <a:buNone/>
              <a:tabLst>
                <a:tab pos="0" algn="l"/>
              </a:tabLst>
              <a:defRPr sz="1400">
                <a:solidFill>
                  <a:schemeClr val="tx1"/>
                </a:solidFill>
              </a:defRPr>
            </a:lvl4pPr>
            <a:lvl5pPr marL="0" indent="0" algn="l">
              <a:spcAft>
                <a:spcPts val="1200"/>
              </a:spcAft>
              <a:buNone/>
              <a:tabLst>
                <a:tab pos="0" algn="l"/>
              </a:tabLst>
              <a:defRPr sz="1400">
                <a:solidFill>
                  <a:schemeClr val="tx1"/>
                </a:solidFill>
              </a:defRPr>
            </a:lvl5pPr>
            <a:lvl6pPr marL="0" indent="0" algn="l">
              <a:spcAft>
                <a:spcPts val="120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3"/>
            <a:r>
              <a:rPr lang="en-US"/>
              <a:t>Style four</a:t>
            </a:r>
          </a:p>
        </p:txBody>
      </p:sp>
      <p:pic>
        <p:nvPicPr>
          <p:cNvPr id="1455880949" name="image" descr="{&quot;templafy&quot;:{&quot;id&quot;:&quot;6fc5cfaf-0100-4a80-bb12-b1c7546fb665&quot;}}"/>
          <p:cNvPicPr>
            <a:picLocks noChangeAspect="1"/>
          </p:cNvPicPr>
          <p:nvPr/>
        </p:nvPicPr>
        <p:blipFill>
          <a:blip r:embed="rId2"/>
          <a:stretch>
            <a:fillRect/>
          </a:stretch>
        </p:blipFill>
        <p:spPr>
          <a:xfrm>
            <a:off x="529220" y="527051"/>
            <a:ext cx="871855" cy="738000"/>
          </a:xfrm>
          <a:prstGeom prst="rect">
            <a:avLst/>
          </a:prstGeom>
        </p:spPr>
      </p:pic>
      <p:sp>
        <p:nvSpPr>
          <p:cNvPr id="16" name="date" descr="{&quot;templafy&quot;:{&quot;id&quot;:&quot;1076c5db-0b84-4e1f-bdc2-494870c355df&quot;}}" hidden="1" title="Form.Date">
            <a:extLst>
              <a:ext uri="{FF2B5EF4-FFF2-40B4-BE49-F238E27FC236}">
                <a16:creationId xmlns:a16="http://schemas.microsoft.com/office/drawing/2014/main" xmlns="" id="{03673631-BB8B-45DD-9328-9F9C24DE52E8}"/>
              </a:ext>
            </a:extLst>
          </p:cNvPr>
          <p:cNvSpPr txBox="1"/>
          <p:nvPr userDrawn="1"/>
        </p:nvSpPr>
        <p:spPr>
          <a:xfrm>
            <a:off x="0" y="6847200"/>
            <a:ext cx="0" cy="261610"/>
          </a:xfrm>
          <a:prstGeom prst="rect">
            <a:avLst/>
          </a:prstGeom>
          <a:noFill/>
        </p:spPr>
        <p:txBody>
          <a:bodyPr wrap="square" lIns="0" tIns="0" rIns="0" bIns="0" rtlCol="0">
            <a:spAutoFit/>
          </a:bodyPr>
          <a:lstStyle/>
          <a:p>
            <a:pPr algn="r" defTabSz="914240"/>
            <a:r>
              <a:rPr lang="en-GB" sz="100">
                <a:noFill/>
              </a:rPr>
              <a:t>December 13, 2018</a:t>
            </a:r>
          </a:p>
        </p:txBody>
      </p:sp>
      <p:sp>
        <p:nvSpPr>
          <p:cNvPr id="9" name="Picture Placeholder 3">
            <a:extLst>
              <a:ext uri="{FF2B5EF4-FFF2-40B4-BE49-F238E27FC236}">
                <a16:creationId xmlns:a16="http://schemas.microsoft.com/office/drawing/2014/main" xmlns="" id="{09B0418B-42D8-4E7A-8539-5E16E8F8A6BC}"/>
              </a:ext>
            </a:extLst>
          </p:cNvPr>
          <p:cNvSpPr>
            <a:spLocks noGrp="1"/>
          </p:cNvSpPr>
          <p:nvPr>
            <p:ph type="pic" sz="quarter" idx="11" hasCustomPrompt="1"/>
          </p:nvPr>
        </p:nvSpPr>
        <p:spPr>
          <a:xfrm>
            <a:off x="1711781" y="527051"/>
            <a:ext cx="1337027" cy="738716"/>
          </a:xfrm>
        </p:spPr>
        <p:txBody>
          <a:bodyPr anchor="ctr"/>
          <a:lstStyle>
            <a:lvl1pPr algn="ctr">
              <a:defRPr sz="1000">
                <a:solidFill>
                  <a:schemeClr val="tx2"/>
                </a:solidFill>
              </a:defRPr>
            </a:lvl1pPr>
          </a:lstStyle>
          <a:p>
            <a:r>
              <a:rPr lang="en-US"/>
              <a:t>Client Logo</a:t>
            </a:r>
          </a:p>
        </p:txBody>
      </p:sp>
      <p:sp>
        <p:nvSpPr>
          <p:cNvPr id="10" name="Picture Placeholder 3">
            <a:extLst>
              <a:ext uri="{FF2B5EF4-FFF2-40B4-BE49-F238E27FC236}">
                <a16:creationId xmlns:a16="http://schemas.microsoft.com/office/drawing/2014/main" xmlns="" id="{2FDED80F-3890-440B-8C5A-C5EBA0D6A226}"/>
              </a:ext>
            </a:extLst>
          </p:cNvPr>
          <p:cNvSpPr>
            <a:spLocks noGrp="1"/>
          </p:cNvSpPr>
          <p:nvPr>
            <p:ph type="pic" sz="quarter" idx="12" hasCustomPrompt="1"/>
          </p:nvPr>
        </p:nvSpPr>
        <p:spPr>
          <a:xfrm>
            <a:off x="3359245" y="527051"/>
            <a:ext cx="1337027" cy="738716"/>
          </a:xfrm>
        </p:spPr>
        <p:txBody>
          <a:bodyPr anchor="ctr"/>
          <a:lstStyle>
            <a:lvl1pPr algn="ctr">
              <a:defRPr sz="1000">
                <a:solidFill>
                  <a:schemeClr val="tx2"/>
                </a:solidFill>
              </a:defRPr>
            </a:lvl1pPr>
          </a:lstStyle>
          <a:p>
            <a:r>
              <a:rPr lang="en-US"/>
              <a:t>Partner Logo</a:t>
            </a:r>
          </a:p>
        </p:txBody>
      </p:sp>
      <p:sp>
        <p:nvSpPr>
          <p:cNvPr id="13" name="text" descr="{&quot;templafy&quot;:{&quot;id&quot;:&quot;908ef4d3-5604-456a-bbaa-68a5c2937823&quot;}}" title="Form.Confidentiality.ShowNameConfidentiality">
            <a:extLst>
              <a:ext uri="{FF2B5EF4-FFF2-40B4-BE49-F238E27FC236}">
                <a16:creationId xmlns:a16="http://schemas.microsoft.com/office/drawing/2014/main" xmlns="" id="{5DF3DB70-33BC-4B43-85F2-22B68F6D1A59}"/>
              </a:ext>
            </a:extLst>
          </p:cNvPr>
          <p:cNvSpPr>
            <a:spLocks noGrp="1"/>
          </p:cNvSpPr>
          <p:nvPr>
            <p:ph type="body" sz="quarter" idx="14" hasCustomPrompt="1"/>
          </p:nvPr>
        </p:nvSpPr>
        <p:spPr>
          <a:xfrm>
            <a:off x="527053" y="6471321"/>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sp>
        <p:nvSpPr>
          <p:cNvPr id="12" name="text" descr="{&quot;templafy&quot;:{&quot;id&quot;:&quot;5755cf13-431b-4e0a-b9bb-3c9ce3564f7d&quot;}}" title="text">
            <a:extLst>
              <a:ext uri="{FF2B5EF4-FFF2-40B4-BE49-F238E27FC236}">
                <a16:creationId xmlns:a16="http://schemas.microsoft.com/office/drawing/2014/main" xmlns="" id="{736B9D71-0E70-44D3-9BFB-D7B2D49FD563}"/>
              </a:ext>
            </a:extLst>
          </p:cNvPr>
          <p:cNvSpPr>
            <a:spLocks noGrp="1"/>
          </p:cNvSpPr>
          <p:nvPr>
            <p:ph type="title" hasCustomPrompt="1"/>
          </p:nvPr>
        </p:nvSpPr>
        <p:spPr>
          <a:xfrm>
            <a:off x="527053" y="2866732"/>
            <a:ext cx="7082227" cy="609398"/>
          </a:xfrm>
          <a:prstGeom prst="rect">
            <a:avLst/>
          </a:prstGeom>
        </p:spPr>
        <p:txBody>
          <a:bodyPr wrap="square" lIns="0" anchor="b">
            <a:spAutoFit/>
          </a:bodyPr>
          <a:lstStyle>
            <a:lvl1pPr>
              <a:lnSpc>
                <a:spcPct val="90000"/>
              </a:lnSpc>
              <a:spcBef>
                <a:spcPts val="0"/>
              </a:spcBef>
              <a:spcAft>
                <a:spcPts val="0"/>
              </a:spcAft>
              <a:defRPr sz="4400">
                <a:solidFill>
                  <a:schemeClr val="tx1"/>
                </a:solidFill>
              </a:defRPr>
            </a:lvl1pPr>
          </a:lstStyle>
          <a:p>
            <a:r>
              <a:rPr lang="en-GB"/>
              <a:t>Title here</a:t>
            </a:r>
          </a:p>
        </p:txBody>
      </p:sp>
    </p:spTree>
    <p:extLst>
      <p:ext uri="{BB962C8B-B14F-4D97-AF65-F5344CB8AC3E}">
        <p14:creationId xmlns:p14="http://schemas.microsoft.com/office/powerpoint/2010/main" val="2546186463"/>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2"/>
        </a:solidFill>
        <a:effectLst/>
      </p:bgPr>
    </p:bg>
    <p:spTree>
      <p:nvGrpSpPr>
        <p:cNvPr id="1" name=""/>
        <p:cNvGrpSpPr/>
        <p:nvPr/>
      </p:nvGrpSpPr>
      <p:grpSpPr>
        <a:xfrm>
          <a:off x="0" y="0"/>
          <a:ext cx="0" cy="0"/>
          <a:chOff x="0" y="0"/>
          <a:chExt cx="0" cy="0"/>
        </a:xfrm>
      </p:grpSpPr>
      <p:pic>
        <p:nvPicPr>
          <p:cNvPr id="226027533" name="image" descr="{&quot;templafy&quot;:{&quot;id&quot;:&quot;6c1a0033-b66c-4ada-bbdc-b1c5b0cbf163&quot;}}"/>
          <p:cNvPicPr>
            <a:picLocks noChangeAspect="1"/>
          </p:cNvPicPr>
          <p:nvPr/>
        </p:nvPicPr>
        <p:blipFill>
          <a:blip r:embed="rId2"/>
          <a:stretch>
            <a:fillRect/>
          </a:stretch>
        </p:blipFill>
        <p:spPr>
          <a:xfrm>
            <a:off x="529331" y="527051"/>
            <a:ext cx="864225" cy="738000"/>
          </a:xfrm>
          <a:prstGeom prst="rect">
            <a:avLst/>
          </a:prstGeom>
        </p:spPr>
      </p:pic>
      <p:sp>
        <p:nvSpPr>
          <p:cNvPr id="11" name="text" descr="{&quot;templafy&quot;:{&quot;id&quot;:&quot;5755cf13-431b-4e0a-b9bb-3c9ce3564f7d&quot;}}" title="text">
            <a:extLst>
              <a:ext uri="{FF2B5EF4-FFF2-40B4-BE49-F238E27FC236}">
                <a16:creationId xmlns:a16="http://schemas.microsoft.com/office/drawing/2014/main" xmlns="" id="{E5D0BC48-5862-4884-83B7-4ADC6D93D33E}"/>
              </a:ext>
            </a:extLst>
          </p:cNvPr>
          <p:cNvSpPr>
            <a:spLocks noGrp="1"/>
          </p:cNvSpPr>
          <p:nvPr>
            <p:ph type="title" hasCustomPrompt="1"/>
          </p:nvPr>
        </p:nvSpPr>
        <p:spPr>
          <a:xfrm>
            <a:off x="527136" y="2866732"/>
            <a:ext cx="6762751" cy="609398"/>
          </a:xfrm>
          <a:prstGeom prst="rect">
            <a:avLst/>
          </a:prstGeom>
        </p:spPr>
        <p:txBody>
          <a:bodyPr wrap="square" lIns="0" anchor="b">
            <a:spAutoFit/>
          </a:bodyPr>
          <a:lstStyle>
            <a:lvl1pPr>
              <a:lnSpc>
                <a:spcPct val="90000"/>
              </a:lnSpc>
              <a:spcBef>
                <a:spcPts val="0"/>
              </a:spcBef>
              <a:spcAft>
                <a:spcPts val="0"/>
              </a:spcAft>
              <a:defRPr sz="4400">
                <a:solidFill>
                  <a:schemeClr val="bg1"/>
                </a:solidFill>
              </a:defRPr>
            </a:lvl1pPr>
          </a:lstStyle>
          <a:p>
            <a:r>
              <a:rPr lang="en-GB"/>
              <a:t>Title here</a:t>
            </a:r>
          </a:p>
        </p:txBody>
      </p:sp>
      <p:sp>
        <p:nvSpPr>
          <p:cNvPr id="12" name="Subtitle 2">
            <a:extLst>
              <a:ext uri="{FF2B5EF4-FFF2-40B4-BE49-F238E27FC236}">
                <a16:creationId xmlns:a16="http://schemas.microsoft.com/office/drawing/2014/main" xmlns="" id="{12E35A45-52D1-4A91-B9F5-57C2539FB55E}"/>
              </a:ext>
            </a:extLst>
          </p:cNvPr>
          <p:cNvSpPr>
            <a:spLocks noGrp="1"/>
          </p:cNvSpPr>
          <p:nvPr>
            <p:ph type="subTitle" idx="1" hasCustomPrompt="1"/>
          </p:nvPr>
        </p:nvSpPr>
        <p:spPr>
          <a:xfrm>
            <a:off x="527056" y="3811062"/>
            <a:ext cx="5664221" cy="304699"/>
          </a:xfrm>
          <a:prstGeom prst="rect">
            <a:avLst/>
          </a:prstGeom>
        </p:spPr>
        <p:txBody>
          <a:bodyPr lIns="0">
            <a:spAutoFit/>
          </a:bodyPr>
          <a:lstStyle>
            <a:lvl1pPr marL="0" indent="0" algn="l">
              <a:lnSpc>
                <a:spcPct val="90000"/>
              </a:lnSpc>
              <a:spcBef>
                <a:spcPts val="0"/>
              </a:spcBef>
              <a:spcAft>
                <a:spcPts val="0"/>
              </a:spcAft>
              <a:buNone/>
              <a:defRPr sz="2200" b="0">
                <a:solidFill>
                  <a:schemeClr val="bg1"/>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a:t>
            </a:r>
            <a:endParaRPr lang="en-GB"/>
          </a:p>
        </p:txBody>
      </p:sp>
      <p:sp>
        <p:nvSpPr>
          <p:cNvPr id="6" name="text" descr="{&quot;templafy&quot;:{&quot;id&quot;:&quot;566c20c8-b548-4a0b-911a-5bc32ab6f779&quot;}}" title="Form.Confidentiality.ShowNameConfidentiality">
            <a:extLst>
              <a:ext uri="{FF2B5EF4-FFF2-40B4-BE49-F238E27FC236}">
                <a16:creationId xmlns:a16="http://schemas.microsoft.com/office/drawing/2014/main" xmlns="" id="{58D8EDCF-52AE-4E2A-AB5F-32CE69EDC772}"/>
              </a:ext>
            </a:extLst>
          </p:cNvPr>
          <p:cNvSpPr>
            <a:spLocks noGrp="1"/>
          </p:cNvSpPr>
          <p:nvPr>
            <p:ph type="body" sz="quarter" idx="14" hasCustomPrompt="1"/>
          </p:nvPr>
        </p:nvSpPr>
        <p:spPr>
          <a:xfrm>
            <a:off x="527053" y="6471321"/>
            <a:ext cx="2671235" cy="198201"/>
          </a:xfrm>
          <a:prstGeom prst="rect">
            <a:avLst/>
          </a:prstGeom>
        </p:spPr>
        <p:txBody>
          <a:bodyPr lIns="0" anchor="b">
            <a:normAutofit/>
          </a:bodyPr>
          <a:lstStyle>
            <a:lvl1pPr marL="0" indent="0">
              <a:buNone/>
              <a:defRPr sz="1100" b="0">
                <a:solidFill>
                  <a:schemeClr val="bg1"/>
                </a:solidFill>
                <a:latin typeface="+mn-lt"/>
              </a:defRPr>
            </a:lvl1pPr>
            <a:lvl5pPr marL="0" indent="0">
              <a:buFont typeface="Arial" panose="020B0604020202020204" pitchFamily="34" charset="0"/>
              <a:buNone/>
              <a:defRPr sz="1066"/>
            </a:lvl5pPr>
          </a:lstStyle>
          <a:p>
            <a:pPr lvl="0"/>
            <a:endParaRPr/>
          </a:p>
        </p:txBody>
      </p:sp>
    </p:spTree>
    <p:extLst>
      <p:ext uri="{BB962C8B-B14F-4D97-AF65-F5344CB8AC3E}">
        <p14:creationId xmlns:p14="http://schemas.microsoft.com/office/powerpoint/2010/main" val="15952139"/>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80CBA71-A2EF-49E7-B036-C571EC1026EF}"/>
              </a:ext>
            </a:extLst>
          </p:cNvPr>
          <p:cNvSpPr/>
          <p:nvPr userDrawn="1"/>
        </p:nvSpPr>
        <p:spPr>
          <a:xfrm>
            <a:off x="527051" y="2423545"/>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240"/>
            <a:r>
              <a:rPr lang="en-US" sz="5999" dirty="0">
                <a:solidFill>
                  <a:srgbClr val="000000"/>
                </a:solidFill>
              </a:rPr>
              <a:t>Thank you</a:t>
            </a:r>
            <a:endParaRPr lang="en-GB" sz="5999" dirty="0">
              <a:solidFill>
                <a:srgbClr val="FFFFFF"/>
              </a:solidFill>
            </a:endParaRPr>
          </a:p>
        </p:txBody>
      </p:sp>
      <p:sp>
        <p:nvSpPr>
          <p:cNvPr id="15" name="text" descr="{&quot;templafy&quot;:{&quot;id&quot;:&quot;94c6fab6-2c2b-4cad-b83f-d688e2002417&quot;}}" title="Form.Confidentiality.ShowNameConfidentiality"/>
          <p:cNvSpPr>
            <a:spLocks noGrp="1"/>
          </p:cNvSpPr>
          <p:nvPr>
            <p:ph type="body" sz="quarter" idx="13" hasCustomPrompt="1"/>
          </p:nvPr>
        </p:nvSpPr>
        <p:spPr>
          <a:xfrm>
            <a:off x="527053" y="6471321"/>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pic>
        <p:nvPicPr>
          <p:cNvPr id="1723916067" name="image" descr="{&quot;templafy&quot;:{&quot;id&quot;:&quot;92017ac2-aa34-46ea-a78d-8319eabac9a4&quot;}}"/>
          <p:cNvPicPr>
            <a:picLocks noChangeAspect="1"/>
          </p:cNvPicPr>
          <p:nvPr/>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2779110728"/>
      </p:ext>
    </p:extLst>
  </p:cSld>
  <p:clrMapOvr>
    <a:masterClrMapping/>
  </p:clrMapOvr>
  <p:transition>
    <p:fad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41C8-E673-49CE-8596-2382FC2E43BD}"/>
              </a:ext>
            </a:extLst>
          </p:cNvPr>
          <p:cNvSpPr>
            <a:spLocks noGrp="1"/>
          </p:cNvSpPr>
          <p:nvPr>
            <p:ph type="title"/>
          </p:nvPr>
        </p:nvSpPr>
        <p:spPr/>
        <p:txBody>
          <a:bodyPr/>
          <a:lstStyle>
            <a:lvl1pPr>
              <a:defRPr sz="3000">
                <a:solidFill>
                  <a:schemeClr val="bg1"/>
                </a:solidFill>
              </a:defRPr>
            </a:lvl1pPr>
          </a:lstStyle>
          <a:p>
            <a:endParaRPr lang="en-GB"/>
          </a:p>
        </p:txBody>
      </p:sp>
      <p:sp>
        <p:nvSpPr>
          <p:cNvPr id="6" name="Table Placeholder 5">
            <a:extLst>
              <a:ext uri="{FF2B5EF4-FFF2-40B4-BE49-F238E27FC236}">
                <a16:creationId xmlns:a16="http://schemas.microsoft.com/office/drawing/2014/main" xmlns="" id="{57BCBDC0-E93E-40E6-8077-760110EEFBBE}"/>
              </a:ext>
            </a:extLst>
          </p:cNvPr>
          <p:cNvSpPr>
            <a:spLocks noGrp="1"/>
          </p:cNvSpPr>
          <p:nvPr>
            <p:ph type="tbl" sz="quarter" idx="10" hasCustomPrompt="1"/>
          </p:nvPr>
        </p:nvSpPr>
        <p:spPr>
          <a:xfrm>
            <a:off x="527065" y="1692169"/>
            <a:ext cx="11137899" cy="4617614"/>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xmlns="" id="{558AF48C-1F76-4633-A0D9-E8CE74BB7F64}"/>
              </a:ext>
            </a:extLst>
          </p:cNvPr>
          <p:cNvCxnSpPr>
            <a:cxnSpLocks/>
          </p:cNvCxnSpPr>
          <p:nvPr userDrawn="1"/>
        </p:nvCxnSpPr>
        <p:spPr>
          <a:xfrm>
            <a:off x="531865"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134464"/>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0B5A51-EFA9-401E-BFD2-A26190936415}"/>
              </a:ext>
            </a:extLst>
          </p:cNvPr>
          <p:cNvSpPr/>
          <p:nvPr userDrawn="1"/>
        </p:nvSpPr>
        <p:spPr>
          <a:xfrm>
            <a:off x="12"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a:solidFill>
                <a:srgbClr val="FFFFFF"/>
              </a:solidFill>
            </a:endParaRPr>
          </a:p>
        </p:txBody>
      </p:sp>
      <p:sp>
        <p:nvSpPr>
          <p:cNvPr id="2" name="Title 1"/>
          <p:cNvSpPr>
            <a:spLocks noGrp="1"/>
          </p:cNvSpPr>
          <p:nvPr>
            <p:ph type="title" hasCustomPrompt="1"/>
          </p:nvPr>
        </p:nvSpPr>
        <p:spPr>
          <a:xfrm>
            <a:off x="527188" y="548217"/>
            <a:ext cx="10364549" cy="3582048"/>
          </a:xfrm>
        </p:spPr>
        <p:txBody>
          <a:bodyPr anchor="b"/>
          <a:lstStyle>
            <a:lvl1pPr>
              <a:lnSpc>
                <a:spcPct val="95000"/>
              </a:lnSpc>
              <a:defRPr sz="4200">
                <a:solidFill>
                  <a:schemeClr val="bg1"/>
                </a:solidFill>
              </a:defRPr>
            </a:lvl1pPr>
          </a:lstStyle>
          <a:p>
            <a:r>
              <a:rPr lang="en-US"/>
              <a:t>Click to add quote</a:t>
            </a:r>
          </a:p>
        </p:txBody>
      </p:sp>
      <p:sp>
        <p:nvSpPr>
          <p:cNvPr id="12" name="Freeform 6"/>
          <p:cNvSpPr>
            <a:spLocks/>
          </p:cNvSpPr>
          <p:nvPr userDrawn="1"/>
        </p:nvSpPr>
        <p:spPr bwMode="auto">
          <a:xfrm>
            <a:off x="527133" y="4302822"/>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575656">
                  <a:lumMod val="20000"/>
                  <a:lumOff val="80000"/>
                </a:srgbClr>
              </a:solidFill>
            </a:endParaRPr>
          </a:p>
        </p:txBody>
      </p:sp>
      <p:sp>
        <p:nvSpPr>
          <p:cNvPr id="9" name="Text Placeholder 9">
            <a:extLst>
              <a:ext uri="{FF2B5EF4-FFF2-40B4-BE49-F238E27FC236}">
                <a16:creationId xmlns:a16="http://schemas.microsoft.com/office/drawing/2014/main" xmlns="" id="{EDBFF41F-8BBF-4E7D-B495-7B8EB4235FF3}"/>
              </a:ext>
            </a:extLst>
          </p:cNvPr>
          <p:cNvSpPr>
            <a:spLocks noGrp="1"/>
          </p:cNvSpPr>
          <p:nvPr>
            <p:ph type="body" sz="quarter" idx="18" hasCustomPrompt="1"/>
          </p:nvPr>
        </p:nvSpPr>
        <p:spPr>
          <a:xfrm>
            <a:off x="525020"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bg1"/>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solidFill>
                  <a:schemeClr val="bg1"/>
                </a:solidFill>
              </a:defRPr>
            </a:lvl6pPr>
            <a:lvl7pPr marL="0" indent="0">
              <a:lnSpc>
                <a:spcPct val="95000"/>
              </a:lnSpc>
              <a:spcAft>
                <a:spcPts val="200"/>
              </a:spcAft>
              <a:buNone/>
              <a:defRPr sz="1506">
                <a:solidFill>
                  <a:schemeClr val="bg1"/>
                </a:solidFill>
              </a:defRPr>
            </a:lvl7pPr>
            <a:lvl8pPr marL="0" indent="0">
              <a:lnSpc>
                <a:spcPct val="95000"/>
              </a:lnSpc>
              <a:spcAft>
                <a:spcPts val="200"/>
              </a:spcAft>
              <a:buNone/>
              <a:defRPr sz="1506">
                <a:solidFill>
                  <a:schemeClr val="bg1"/>
                </a:solidFill>
              </a:defRPr>
            </a:lvl8pPr>
            <a:lvl9pPr marL="0" indent="0">
              <a:lnSpc>
                <a:spcPct val="95000"/>
              </a:lnSpc>
              <a:spcAft>
                <a:spcPts val="200"/>
              </a:spcAft>
              <a:buNone/>
              <a:defRPr sz="1506">
                <a:solidFill>
                  <a:schemeClr val="bg1"/>
                </a:solidFill>
              </a:defRPr>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415070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255" y="548727"/>
            <a:ext cx="10366800" cy="3582047"/>
          </a:xfrm>
        </p:spPr>
        <p:txBody>
          <a:bodyPr anchor="b"/>
          <a:lstStyle>
            <a:lvl1pPr>
              <a:lnSpc>
                <a:spcPct val="95000"/>
              </a:lnSpc>
              <a:defRPr sz="4200">
                <a:solidFill>
                  <a:schemeClr val="tx1"/>
                </a:solidFill>
              </a:defRPr>
            </a:lvl1pPr>
          </a:lstStyle>
          <a:p>
            <a:r>
              <a:rPr lang="en-US"/>
              <a:t>Click to add quote</a:t>
            </a:r>
          </a:p>
        </p:txBody>
      </p:sp>
      <p:sp>
        <p:nvSpPr>
          <p:cNvPr id="10" name="Text Placeholder 9"/>
          <p:cNvSpPr>
            <a:spLocks noGrp="1"/>
          </p:cNvSpPr>
          <p:nvPr>
            <p:ph type="body" sz="quarter" idx="14" hasCustomPrompt="1"/>
          </p:nvPr>
        </p:nvSpPr>
        <p:spPr>
          <a:xfrm>
            <a:off x="527224"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lvl6pPr>
            <a:lvl7pPr marL="0" indent="0">
              <a:lnSpc>
                <a:spcPct val="95000"/>
              </a:lnSpc>
              <a:spcAft>
                <a:spcPts val="200"/>
              </a:spcAft>
              <a:buNone/>
              <a:defRPr sz="1506"/>
            </a:lvl7pPr>
            <a:lvl8pPr marL="0" indent="0">
              <a:lnSpc>
                <a:spcPct val="95000"/>
              </a:lnSpc>
              <a:spcAft>
                <a:spcPts val="200"/>
              </a:spcAft>
              <a:buNone/>
              <a:defRPr sz="1506"/>
            </a:lvl8pPr>
            <a:lvl9pPr marL="0" indent="0">
              <a:lnSpc>
                <a:spcPct val="95000"/>
              </a:lnSpc>
              <a:spcAft>
                <a:spcPts val="200"/>
              </a:spcAft>
              <a:buNone/>
              <a:defRPr sz="1506"/>
            </a:lvl9pPr>
          </a:lstStyle>
          <a:p>
            <a:pPr lvl="0"/>
            <a:r>
              <a:rPr lang="en-US"/>
              <a:t>Click to add text</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xmlns="" id="{F2DC9D54-DF4A-4777-9985-0E7D7DADEF76}"/>
              </a:ext>
            </a:extLst>
          </p:cNvPr>
          <p:cNvSpPr>
            <a:spLocks/>
          </p:cNvSpPr>
          <p:nvPr userDrawn="1"/>
        </p:nvSpPr>
        <p:spPr bwMode="auto">
          <a:xfrm>
            <a:off x="529449" y="4302822"/>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000000"/>
              </a:solidFill>
            </a:endParaRPr>
          </a:p>
        </p:txBody>
      </p:sp>
    </p:spTree>
    <p:extLst>
      <p:ext uri="{BB962C8B-B14F-4D97-AF65-F5344CB8AC3E}">
        <p14:creationId xmlns:p14="http://schemas.microsoft.com/office/powerpoint/2010/main" val="3500030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Placeholder 1">
            <a:extLst>
              <a:ext uri="{FF2B5EF4-FFF2-40B4-BE49-F238E27FC236}">
                <a16:creationId xmlns:a16="http://schemas.microsoft.com/office/drawing/2014/main" xmlns="" id="{2C708DEB-8BC6-488B-B60A-0CECBCB1AAD6}"/>
              </a:ext>
            </a:extLst>
          </p:cNvPr>
          <p:cNvSpPr>
            <a:spLocks noGrp="1"/>
          </p:cNvSpPr>
          <p:nvPr>
            <p:ph type="ftr" sz="quarter" idx="1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2870562218"/>
      </p:ext>
    </p:extLst>
  </p:cSld>
  <p:clrMapOvr>
    <a:masterClrMapping/>
  </p:clrMapOvr>
  <p:transition>
    <p:fade/>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30066504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5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62914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361B82-F8A2-466B-A96E-7F3CC0273BA6}"/>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63337060-29CA-4C17-83EF-F3A0724944FC}"/>
              </a:ext>
            </a:extLst>
          </p:cNvPr>
          <p:cNvSpPr>
            <a:spLocks noGrp="1"/>
          </p:cNvSpPr>
          <p:nvPr>
            <p:ph type="subTitle" idx="18"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5"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7">
            <a:extLst>
              <a:ext uri="{FF2B5EF4-FFF2-40B4-BE49-F238E27FC236}">
                <a16:creationId xmlns:a16="http://schemas.microsoft.com/office/drawing/2014/main" xmlns="" id="{41536EE2-CCE9-4AAC-A61C-47879FF182D1}"/>
              </a:ext>
            </a:extLst>
          </p:cNvPr>
          <p:cNvSpPr>
            <a:spLocks noGrp="1"/>
          </p:cNvSpPr>
          <p:nvPr>
            <p:ph sz="quarter" idx="17" hasCustomPrompt="1"/>
          </p:nvPr>
        </p:nvSpPr>
        <p:spPr>
          <a:xfrm>
            <a:off x="6191279" y="1701803"/>
            <a:ext cx="5473676" cy="462491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966365621"/>
      </p:ext>
    </p:extLst>
  </p:cSld>
  <p:clrMapOvr>
    <a:masterClrMapping/>
  </p:clrMapOvr>
  <p:transition>
    <p:fade/>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00E1D-3AE3-40FC-B3F5-208018C02558}"/>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845A2AD4-F427-4A8E-A481-D8679F611594}"/>
              </a:ext>
            </a:extLst>
          </p:cNvPr>
          <p:cNvSpPr>
            <a:spLocks noGrp="1"/>
          </p:cNvSpPr>
          <p:nvPr>
            <p:ph type="subTitle" idx="1"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7" name="Text Placeholder 6">
            <a:extLst>
              <a:ext uri="{FF2B5EF4-FFF2-40B4-BE49-F238E27FC236}">
                <a16:creationId xmlns:a16="http://schemas.microsoft.com/office/drawing/2014/main" xmlns="" id="{A4C53E0D-5D95-44B5-86FF-228208E79E44}"/>
              </a:ext>
            </a:extLst>
          </p:cNvPr>
          <p:cNvSpPr>
            <a:spLocks noGrp="1"/>
          </p:cNvSpPr>
          <p:nvPr>
            <p:ph type="body" sz="quarter" idx="30" hasCustomPrompt="1"/>
          </p:nvPr>
        </p:nvSpPr>
        <p:spPr>
          <a:xfrm>
            <a:off x="5265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2" name="Text Placeholder 6">
            <a:extLst>
              <a:ext uri="{FF2B5EF4-FFF2-40B4-BE49-F238E27FC236}">
                <a16:creationId xmlns:a16="http://schemas.microsoft.com/office/drawing/2014/main" xmlns="" id="{DD18F293-5362-45E5-94E0-65C0707963A2}"/>
              </a:ext>
            </a:extLst>
          </p:cNvPr>
          <p:cNvSpPr>
            <a:spLocks noGrp="1"/>
          </p:cNvSpPr>
          <p:nvPr>
            <p:ph type="body" sz="quarter" idx="31" hasCustomPrompt="1"/>
          </p:nvPr>
        </p:nvSpPr>
        <p:spPr>
          <a:xfrm>
            <a:off x="338755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3" name="Text Placeholder 6">
            <a:extLst>
              <a:ext uri="{FF2B5EF4-FFF2-40B4-BE49-F238E27FC236}">
                <a16:creationId xmlns:a16="http://schemas.microsoft.com/office/drawing/2014/main" xmlns="" id="{D2BBC9FF-1E35-4BF2-B70A-8767363BD8F9}"/>
              </a:ext>
            </a:extLst>
          </p:cNvPr>
          <p:cNvSpPr>
            <a:spLocks noGrp="1"/>
          </p:cNvSpPr>
          <p:nvPr>
            <p:ph type="body" sz="quarter" idx="32" hasCustomPrompt="1"/>
          </p:nvPr>
        </p:nvSpPr>
        <p:spPr>
          <a:xfrm>
            <a:off x="624858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4" name="Text Placeholder 6">
            <a:extLst>
              <a:ext uri="{FF2B5EF4-FFF2-40B4-BE49-F238E27FC236}">
                <a16:creationId xmlns:a16="http://schemas.microsoft.com/office/drawing/2014/main" xmlns="" id="{ED72CB3F-B83C-4FA7-A795-967167912FEC}"/>
              </a:ext>
            </a:extLst>
          </p:cNvPr>
          <p:cNvSpPr>
            <a:spLocks noGrp="1"/>
          </p:cNvSpPr>
          <p:nvPr>
            <p:ph type="body" sz="quarter" idx="33" hasCustomPrompt="1"/>
          </p:nvPr>
        </p:nvSpPr>
        <p:spPr>
          <a:xfrm>
            <a:off x="910962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9" name="Slide Number Placeholder 8">
            <a:extLst>
              <a:ext uri="{FF2B5EF4-FFF2-40B4-BE49-F238E27FC236}">
                <a16:creationId xmlns:a16="http://schemas.microsoft.com/office/drawing/2014/main" xmlns="" id="{B229B61F-3292-42D5-B2DA-91423C2EFCC3}"/>
              </a:ext>
            </a:extLst>
          </p:cNvPr>
          <p:cNvSpPr>
            <a:spLocks noGrp="1"/>
          </p:cNvSpPr>
          <p:nvPr>
            <p:ph type="sldNum" sz="quarter" idx="3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73135023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E67005-93D3-4B7A-BA5E-EF24C07DEB11}"/>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40088AF0-58FE-46DA-B987-DE841BBAB176}"/>
              </a:ext>
            </a:extLst>
          </p:cNvPr>
          <p:cNvSpPr>
            <a:spLocks noGrp="1"/>
          </p:cNvSpPr>
          <p:nvPr>
            <p:ph type="subTitle" idx="1"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22" name="Text Placeholder 2">
            <a:extLst>
              <a:ext uri="{FF2B5EF4-FFF2-40B4-BE49-F238E27FC236}">
                <a16:creationId xmlns:a16="http://schemas.microsoft.com/office/drawing/2014/main" xmlns="" id="{6FD640ED-3F85-4C1C-BD60-BD9239CB762B}"/>
              </a:ext>
            </a:extLst>
          </p:cNvPr>
          <p:cNvSpPr>
            <a:spLocks noGrp="1"/>
          </p:cNvSpPr>
          <p:nvPr>
            <p:ph type="body" sz="quarter" idx="18" hasCustomPrompt="1"/>
          </p:nvPr>
        </p:nvSpPr>
        <p:spPr>
          <a:xfrm>
            <a:off x="526527"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3" name="Text Placeholder 2">
            <a:extLst>
              <a:ext uri="{FF2B5EF4-FFF2-40B4-BE49-F238E27FC236}">
                <a16:creationId xmlns:a16="http://schemas.microsoft.com/office/drawing/2014/main" xmlns="" id="{5F50DC8A-B55C-42A8-8E28-F6DDE0389A23}"/>
              </a:ext>
            </a:extLst>
          </p:cNvPr>
          <p:cNvSpPr>
            <a:spLocks noGrp="1"/>
          </p:cNvSpPr>
          <p:nvPr>
            <p:ph type="body" sz="quarter" idx="33" hasCustomPrompt="1"/>
          </p:nvPr>
        </p:nvSpPr>
        <p:spPr>
          <a:xfrm>
            <a:off x="4751395"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9" name="Text Placeholder 2">
            <a:extLst>
              <a:ext uri="{FF2B5EF4-FFF2-40B4-BE49-F238E27FC236}">
                <a16:creationId xmlns:a16="http://schemas.microsoft.com/office/drawing/2014/main" xmlns="" id="{D45D6889-56A7-4C66-A17B-55613EA27290}"/>
              </a:ext>
            </a:extLst>
          </p:cNvPr>
          <p:cNvSpPr>
            <a:spLocks noGrp="1"/>
          </p:cNvSpPr>
          <p:nvPr>
            <p:ph type="body" sz="quarter" idx="34" hasCustomPrompt="1"/>
          </p:nvPr>
        </p:nvSpPr>
        <p:spPr>
          <a:xfrm>
            <a:off x="8976263"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0" name="Text Placeholder 2">
            <a:extLst>
              <a:ext uri="{FF2B5EF4-FFF2-40B4-BE49-F238E27FC236}">
                <a16:creationId xmlns:a16="http://schemas.microsoft.com/office/drawing/2014/main" xmlns="" id="{A8D6A442-2C08-48EA-9AB1-686CAE3C2071}"/>
              </a:ext>
            </a:extLst>
          </p:cNvPr>
          <p:cNvSpPr>
            <a:spLocks noGrp="1"/>
          </p:cNvSpPr>
          <p:nvPr>
            <p:ph type="body" sz="quarter" idx="35" hasCustomPrompt="1"/>
          </p:nvPr>
        </p:nvSpPr>
        <p:spPr>
          <a:xfrm>
            <a:off x="526527"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1" name="Text Placeholder 2">
            <a:extLst>
              <a:ext uri="{FF2B5EF4-FFF2-40B4-BE49-F238E27FC236}">
                <a16:creationId xmlns:a16="http://schemas.microsoft.com/office/drawing/2014/main" xmlns="" id="{6244C7CF-9560-4BE0-8699-8F1133326F3E}"/>
              </a:ext>
            </a:extLst>
          </p:cNvPr>
          <p:cNvSpPr>
            <a:spLocks noGrp="1"/>
          </p:cNvSpPr>
          <p:nvPr>
            <p:ph type="body" sz="quarter" idx="36" hasCustomPrompt="1"/>
          </p:nvPr>
        </p:nvSpPr>
        <p:spPr>
          <a:xfrm>
            <a:off x="4751395"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2" name="Text Placeholder 2">
            <a:extLst>
              <a:ext uri="{FF2B5EF4-FFF2-40B4-BE49-F238E27FC236}">
                <a16:creationId xmlns:a16="http://schemas.microsoft.com/office/drawing/2014/main" xmlns="" id="{9CA199A3-5DC8-49D7-BD51-49E160D1459E}"/>
              </a:ext>
            </a:extLst>
          </p:cNvPr>
          <p:cNvSpPr>
            <a:spLocks noGrp="1"/>
          </p:cNvSpPr>
          <p:nvPr>
            <p:ph type="body" sz="quarter" idx="37" hasCustomPrompt="1"/>
          </p:nvPr>
        </p:nvSpPr>
        <p:spPr>
          <a:xfrm>
            <a:off x="8976263"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8" name="Slide Number Placeholder 7">
            <a:extLst>
              <a:ext uri="{FF2B5EF4-FFF2-40B4-BE49-F238E27FC236}">
                <a16:creationId xmlns:a16="http://schemas.microsoft.com/office/drawing/2014/main" xmlns="" id="{DA920D8A-32E2-48BE-A620-484D5714A27F}"/>
              </a:ext>
            </a:extLst>
          </p:cNvPr>
          <p:cNvSpPr>
            <a:spLocks noGrp="1"/>
          </p:cNvSpPr>
          <p:nvPr>
            <p:ph type="sldNum" sz="quarter" idx="4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64309875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5"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69C3B5E-D394-422F-B5EC-90394DA5E2FA}"/>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963722161"/>
      </p:ext>
    </p:extLst>
  </p:cSld>
  <p:clrMapOvr>
    <a:masterClrMapping/>
  </p:clrMapOvr>
  <p:transition>
    <p:fade/>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5"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5789E66-833F-407D-B3C4-6C323921843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757904956"/>
      </p:ext>
    </p:extLst>
  </p:cSld>
  <p:clrMapOvr>
    <a:masterClrMapping/>
  </p:clrMapOvr>
  <p:transition>
    <p:fad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337"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6" name="Title 1">
            <a:extLst>
              <a:ext uri="{FF2B5EF4-FFF2-40B4-BE49-F238E27FC236}">
                <a16:creationId xmlns:a16="http://schemas.microsoft.com/office/drawing/2014/main" xmlns="" id="{35BA0B6E-7611-4934-A581-6F963CD60D31}"/>
              </a:ext>
            </a:extLst>
          </p:cNvPr>
          <p:cNvSpPr>
            <a:spLocks noGrp="1"/>
          </p:cNvSpPr>
          <p:nvPr>
            <p:ph type="title"/>
          </p:nvPr>
        </p:nvSpPr>
        <p:spPr>
          <a:xfrm>
            <a:off x="6516809" y="535781"/>
            <a:ext cx="5148155" cy="719667"/>
          </a:xfrm>
        </p:spPr>
        <p:txBody>
          <a:bodyPr/>
          <a:lstStyle/>
          <a:p>
            <a:endParaRPr lang="en-GB"/>
          </a:p>
        </p:txBody>
      </p:sp>
    </p:spTree>
    <p:extLst>
      <p:ext uri="{BB962C8B-B14F-4D97-AF65-F5344CB8AC3E}">
        <p14:creationId xmlns:p14="http://schemas.microsoft.com/office/powerpoint/2010/main" val="1571523700"/>
      </p:ext>
    </p:extLst>
  </p:cSld>
  <p:clrMapOvr>
    <a:masterClrMapping/>
  </p:clrMapOvr>
  <p:transition>
    <p:fad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6191585"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065" y="535782"/>
            <a:ext cx="5473699" cy="719665"/>
          </a:xfrm>
        </p:spPr>
        <p:txBody>
          <a:bodyPr/>
          <a:lstStyle/>
          <a:p>
            <a:endParaRPr lang="en-GB"/>
          </a:p>
        </p:txBody>
      </p:sp>
    </p:spTree>
    <p:extLst>
      <p:ext uri="{BB962C8B-B14F-4D97-AF65-F5344CB8AC3E}">
        <p14:creationId xmlns:p14="http://schemas.microsoft.com/office/powerpoint/2010/main" val="3247773586"/>
      </p:ext>
    </p:extLst>
  </p:cSld>
  <p:clrMapOvr>
    <a:masterClrMapping/>
  </p:clrMapOvr>
  <p:transition>
    <p:fade/>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7215129" y="0"/>
            <a:ext cx="4977207" cy="6858000"/>
          </a:xfrm>
          <a:prstGeom prst="rect">
            <a:avLst/>
          </a:prstGeom>
          <a:solidFill>
            <a:schemeClr val="accent1"/>
          </a:solidFill>
        </p:spPr>
        <p:txBody>
          <a:bodyPr tIns="457200" bIns="0" anchor="t">
            <a:normAutofit/>
          </a:bodyPr>
          <a:lstStyle>
            <a:lvl1pPr algn="ctr">
              <a:defRPr sz="28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136" y="535782"/>
            <a:ext cx="5664199" cy="719665"/>
          </a:xfrm>
        </p:spPr>
        <p:txBody>
          <a:bodyPr/>
          <a:lstStyle/>
          <a:p>
            <a:endParaRPr lang="en-GB"/>
          </a:p>
        </p:txBody>
      </p:sp>
    </p:spTree>
    <p:extLst>
      <p:ext uri="{BB962C8B-B14F-4D97-AF65-F5344CB8AC3E}">
        <p14:creationId xmlns:p14="http://schemas.microsoft.com/office/powerpoint/2010/main" val="1954269355"/>
      </p:ext>
    </p:extLst>
  </p:cSld>
  <p:clrMapOvr>
    <a:masterClrMapping/>
  </p:clrMapOvr>
  <p:transition>
    <p:fad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1" y="1711327"/>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27" name="Rectangle 26"/>
          <p:cNvSpPr/>
          <p:nvPr userDrawn="1"/>
        </p:nvSpPr>
        <p:spPr>
          <a:xfrm>
            <a:off x="6410183"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sz="2399">
              <a:solidFill>
                <a:srgbClr val="FFFFFF"/>
              </a:solidFill>
            </a:endParaRPr>
          </a:p>
        </p:txBody>
      </p:sp>
      <p:sp>
        <p:nvSpPr>
          <p:cNvPr id="2" name="Title 1">
            <a:extLst>
              <a:ext uri="{FF2B5EF4-FFF2-40B4-BE49-F238E27FC236}">
                <a16:creationId xmlns:a16="http://schemas.microsoft.com/office/drawing/2014/main" xmlns="" id="{2E8470DA-9AF9-4E1C-9972-1EEDFB2A40C9}"/>
              </a:ext>
            </a:extLst>
          </p:cNvPr>
          <p:cNvSpPr>
            <a:spLocks noGrp="1"/>
          </p:cNvSpPr>
          <p:nvPr>
            <p:ph type="title"/>
          </p:nvPr>
        </p:nvSpPr>
        <p:spPr>
          <a:xfrm>
            <a:off x="527065" y="535782"/>
            <a:ext cx="5473699" cy="719665"/>
          </a:xfrm>
        </p:spPr>
        <p:txBody>
          <a:bodyPr/>
          <a:lstStyle/>
          <a:p>
            <a:endParaRPr lang="en-GB"/>
          </a:p>
        </p:txBody>
      </p:sp>
      <p:sp>
        <p:nvSpPr>
          <p:cNvPr id="32" name="Text Placeholder 6">
            <a:extLst>
              <a:ext uri="{FF2B5EF4-FFF2-40B4-BE49-F238E27FC236}">
                <a16:creationId xmlns:a16="http://schemas.microsoft.com/office/drawing/2014/main" xmlns="" id="{AC5D69C9-F508-4C1F-8E9D-94033E5A515B}"/>
              </a:ext>
            </a:extLst>
          </p:cNvPr>
          <p:cNvSpPr>
            <a:spLocks noGrp="1"/>
          </p:cNvSpPr>
          <p:nvPr>
            <p:ph type="body" sz="quarter" idx="58" hasCustomPrompt="1"/>
          </p:nvPr>
        </p:nvSpPr>
        <p:spPr>
          <a:xfrm>
            <a:off x="3551011" y="1711327"/>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xmlns="" id="{635735DD-D894-481C-8C66-1C735F561AAF}"/>
              </a:ext>
            </a:extLst>
          </p:cNvPr>
          <p:cNvSpPr>
            <a:spLocks noGrp="1"/>
          </p:cNvSpPr>
          <p:nvPr>
            <p:ph type="body" sz="quarter" idx="62" hasCustomPrompt="1"/>
          </p:nvPr>
        </p:nvSpPr>
        <p:spPr>
          <a:xfrm>
            <a:off x="6564903" y="1711327"/>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xmlns="" id="{02ABA786-DEA0-420E-9905-90955A8C402E}"/>
              </a:ext>
            </a:extLst>
          </p:cNvPr>
          <p:cNvSpPr>
            <a:spLocks noGrp="1"/>
          </p:cNvSpPr>
          <p:nvPr>
            <p:ph type="body" sz="quarter" idx="64" hasCustomPrompt="1"/>
          </p:nvPr>
        </p:nvSpPr>
        <p:spPr>
          <a:xfrm>
            <a:off x="9578787" y="1711327"/>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xmlns="" id="{4C541FAF-8FA6-4AFF-A135-34F225CF437A}"/>
              </a:ext>
            </a:extLst>
          </p:cNvPr>
          <p:cNvSpPr>
            <a:spLocks noGrp="1"/>
          </p:cNvSpPr>
          <p:nvPr>
            <p:ph type="body" sz="quarter" idx="65" hasCustomPrompt="1"/>
          </p:nvPr>
        </p:nvSpPr>
        <p:spPr>
          <a:xfrm>
            <a:off x="53713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6"/>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xmlns="" id="{B3AFA1DA-6C8A-42BB-BE55-D42BC76BD03D}"/>
              </a:ext>
            </a:extLst>
          </p:cNvPr>
          <p:cNvSpPr>
            <a:spLocks noGrp="1"/>
          </p:cNvSpPr>
          <p:nvPr>
            <p:ph type="body" sz="quarter" idx="66" hasCustomPrompt="1"/>
          </p:nvPr>
        </p:nvSpPr>
        <p:spPr>
          <a:xfrm>
            <a:off x="355101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xmlns="" id="{E440EC27-91D7-4A75-8B14-FA5D45F93E59}"/>
              </a:ext>
            </a:extLst>
          </p:cNvPr>
          <p:cNvSpPr>
            <a:spLocks noGrp="1"/>
          </p:cNvSpPr>
          <p:nvPr>
            <p:ph type="body" sz="quarter" idx="67" hasCustomPrompt="1"/>
          </p:nvPr>
        </p:nvSpPr>
        <p:spPr>
          <a:xfrm>
            <a:off x="9578787"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xmlns="" id="{6371826F-BAAD-40E8-9D8E-29875B06A869}"/>
              </a:ext>
            </a:extLst>
          </p:cNvPr>
          <p:cNvSpPr>
            <a:spLocks noGrp="1"/>
          </p:cNvSpPr>
          <p:nvPr>
            <p:ph type="body" sz="quarter" idx="68" hasCustomPrompt="1"/>
          </p:nvPr>
        </p:nvSpPr>
        <p:spPr>
          <a:xfrm>
            <a:off x="6562628" y="256311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xmlns="" id="{21D3C68B-2EE7-4A9A-BB75-10624009AE88}"/>
              </a:ext>
            </a:extLst>
          </p:cNvPr>
          <p:cNvSpPr>
            <a:spLocks noGrp="1"/>
          </p:cNvSpPr>
          <p:nvPr>
            <p:ph type="body" sz="quarter" idx="70" hasCustomPrompt="1"/>
          </p:nvPr>
        </p:nvSpPr>
        <p:spPr>
          <a:xfrm>
            <a:off x="534820" y="256311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xmlns="" id="{06F68A80-B91B-4960-A563-3DE3021F0FC6}"/>
              </a:ext>
            </a:extLst>
          </p:cNvPr>
          <p:cNvSpPr>
            <a:spLocks noGrp="1"/>
          </p:cNvSpPr>
          <p:nvPr>
            <p:ph type="body" sz="quarter" idx="73" hasCustomPrompt="1"/>
          </p:nvPr>
        </p:nvSpPr>
        <p:spPr>
          <a:xfrm>
            <a:off x="6562628" y="465849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xmlns="" id="{F27B70F5-7F1C-4E11-B2D6-F639A37547EA}"/>
              </a:ext>
            </a:extLst>
          </p:cNvPr>
          <p:cNvSpPr>
            <a:spLocks noGrp="1"/>
          </p:cNvSpPr>
          <p:nvPr>
            <p:ph type="body" sz="quarter" idx="78" hasCustomPrompt="1"/>
          </p:nvPr>
        </p:nvSpPr>
        <p:spPr>
          <a:xfrm>
            <a:off x="3548982" y="256311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xmlns="" id="{FA69F292-0A74-4AE1-B503-E43C7CEF235D}"/>
              </a:ext>
            </a:extLst>
          </p:cNvPr>
          <p:cNvSpPr>
            <a:spLocks noGrp="1"/>
          </p:cNvSpPr>
          <p:nvPr>
            <p:ph type="body" sz="quarter" idx="79" hasCustomPrompt="1"/>
          </p:nvPr>
        </p:nvSpPr>
        <p:spPr>
          <a:xfrm>
            <a:off x="9576733" y="256311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xmlns="" id="{D3C9F13A-A515-42DB-BBC9-81C9F72ADA62}"/>
              </a:ext>
            </a:extLst>
          </p:cNvPr>
          <p:cNvSpPr>
            <a:spLocks noGrp="1"/>
          </p:cNvSpPr>
          <p:nvPr>
            <p:ph type="body" sz="quarter" idx="80" hasCustomPrompt="1"/>
          </p:nvPr>
        </p:nvSpPr>
        <p:spPr>
          <a:xfrm>
            <a:off x="534820" y="465849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xmlns="" id="{B1200441-C737-495A-A089-3923A07D3587}"/>
              </a:ext>
            </a:extLst>
          </p:cNvPr>
          <p:cNvSpPr>
            <a:spLocks noGrp="1"/>
          </p:cNvSpPr>
          <p:nvPr>
            <p:ph type="body" sz="quarter" idx="81" hasCustomPrompt="1"/>
          </p:nvPr>
        </p:nvSpPr>
        <p:spPr>
          <a:xfrm>
            <a:off x="3548982" y="465849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xmlns="" id="{1357E2E6-DAC6-450F-8061-62F6589471C6}"/>
              </a:ext>
            </a:extLst>
          </p:cNvPr>
          <p:cNvSpPr>
            <a:spLocks noGrp="1"/>
          </p:cNvSpPr>
          <p:nvPr>
            <p:ph type="body" sz="quarter" idx="82" hasCustomPrompt="1"/>
          </p:nvPr>
        </p:nvSpPr>
        <p:spPr>
          <a:xfrm>
            <a:off x="9576733" y="465849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xmlns="" id="{7A25AA07-7D08-4561-8EDD-78E9F5D65B2B}"/>
              </a:ext>
            </a:extLst>
          </p:cNvPr>
          <p:cNvSpPr>
            <a:spLocks noGrp="1"/>
          </p:cNvSpPr>
          <p:nvPr>
            <p:ph type="body" sz="quarter" idx="83" hasCustomPrompt="1"/>
          </p:nvPr>
        </p:nvSpPr>
        <p:spPr>
          <a:xfrm>
            <a:off x="6564903" y="38062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9" name="Slide Number Placeholder 8">
            <a:extLst>
              <a:ext uri="{FF2B5EF4-FFF2-40B4-BE49-F238E27FC236}">
                <a16:creationId xmlns:a16="http://schemas.microsoft.com/office/drawing/2014/main" xmlns="" id="{773BD580-8983-4D2F-9E4D-CFF6D89925D6}"/>
              </a:ext>
            </a:extLst>
          </p:cNvPr>
          <p:cNvSpPr>
            <a:spLocks noGrp="1"/>
          </p:cNvSpPr>
          <p:nvPr>
            <p:ph type="sldNum" sz="quarter" idx="8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9425373-9A89-48AA-A4DB-94AD120F4FC2}"/>
              </a:ext>
            </a:extLst>
          </p:cNvPr>
          <p:cNvSpPr>
            <a:spLocks noGrp="1"/>
          </p:cNvSpPr>
          <p:nvPr>
            <p:ph type="ftr" sz="quarter" idx="8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336862916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hasCustomPrompt="1"/>
          </p:nvPr>
        </p:nvSpPr>
        <p:spPr>
          <a:xfrm>
            <a:off x="7207876" y="0"/>
            <a:ext cx="2084917" cy="6858000"/>
          </a:xfrm>
          <a:prstGeom prst="rect">
            <a:avLst/>
          </a:prstGeom>
          <a:solidFill>
            <a:schemeClr val="accent2"/>
          </a:solidFill>
          <a:ln>
            <a:noFill/>
          </a:ln>
        </p:spPr>
        <p:txBody>
          <a:bodyPr tIns="457200" bIns="0" anchor="t">
            <a:normAutofit/>
          </a:bodyPr>
          <a:lstStyle>
            <a:lvl1pPr algn="ctr">
              <a:defRPr sz="2400" b="1">
                <a:solidFill>
                  <a:schemeClr val="bg1"/>
                </a:solidFill>
              </a:defRPr>
            </a:lvl1pPr>
          </a:lstStyle>
          <a:p>
            <a:r>
              <a:rPr lang="en-US"/>
              <a:t>INSERT IMAGE </a:t>
            </a:r>
            <a:br>
              <a:rPr lang="en-US"/>
            </a:br>
            <a:r>
              <a:rPr lang="en-US"/>
              <a:t>HERE</a:t>
            </a:r>
            <a:endParaRPr lang="en-GB"/>
          </a:p>
        </p:txBody>
      </p:sp>
      <p:sp>
        <p:nvSpPr>
          <p:cNvPr id="10" name="Text Placeholder 2"/>
          <p:cNvSpPr>
            <a:spLocks noGrp="1"/>
          </p:cNvSpPr>
          <p:nvPr>
            <p:ph type="body" sz="quarter" idx="19" hasCustomPrompt="1"/>
          </p:nvPr>
        </p:nvSpPr>
        <p:spPr>
          <a:xfrm>
            <a:off x="536655" y="170231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2" name="Title 1">
            <a:extLst>
              <a:ext uri="{FF2B5EF4-FFF2-40B4-BE49-F238E27FC236}">
                <a16:creationId xmlns:a16="http://schemas.microsoft.com/office/drawing/2014/main" xmlns="" id="{69BD975D-921E-432E-BBE8-A92FF0C46F9D}"/>
              </a:ext>
            </a:extLst>
          </p:cNvPr>
          <p:cNvSpPr>
            <a:spLocks noGrp="1"/>
          </p:cNvSpPr>
          <p:nvPr>
            <p:ph type="title"/>
          </p:nvPr>
        </p:nvSpPr>
        <p:spPr>
          <a:xfrm>
            <a:off x="527136" y="535782"/>
            <a:ext cx="5664199" cy="719665"/>
          </a:xfrm>
        </p:spPr>
        <p:txBody>
          <a:bodyPr/>
          <a:lstStyle/>
          <a:p>
            <a:endParaRPr lang="en-GB"/>
          </a:p>
        </p:txBody>
      </p:sp>
      <p:sp>
        <p:nvSpPr>
          <p:cNvPr id="36" name="Text Placeholder 2">
            <a:extLst>
              <a:ext uri="{FF2B5EF4-FFF2-40B4-BE49-F238E27FC236}">
                <a16:creationId xmlns:a16="http://schemas.microsoft.com/office/drawing/2014/main" xmlns="" id="{51F3213A-5701-47E3-B870-7E69774C9F69}"/>
              </a:ext>
            </a:extLst>
          </p:cNvPr>
          <p:cNvSpPr>
            <a:spLocks noGrp="1"/>
          </p:cNvSpPr>
          <p:nvPr>
            <p:ph type="body" sz="quarter" idx="71" hasCustomPrompt="1"/>
          </p:nvPr>
        </p:nvSpPr>
        <p:spPr>
          <a:xfrm>
            <a:off x="3000503" y="224713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7" name="Text Placeholder 2">
            <a:extLst>
              <a:ext uri="{FF2B5EF4-FFF2-40B4-BE49-F238E27FC236}">
                <a16:creationId xmlns:a16="http://schemas.microsoft.com/office/drawing/2014/main" xmlns="" id="{2105E399-863A-49BC-A180-FC99CB82A313}"/>
              </a:ext>
            </a:extLst>
          </p:cNvPr>
          <p:cNvSpPr>
            <a:spLocks noGrp="1"/>
          </p:cNvSpPr>
          <p:nvPr>
            <p:ph type="body" sz="quarter" idx="72" hasCustomPrompt="1"/>
          </p:nvPr>
        </p:nvSpPr>
        <p:spPr>
          <a:xfrm>
            <a:off x="9757895" y="224713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8" name="Text Placeholder 2">
            <a:extLst>
              <a:ext uri="{FF2B5EF4-FFF2-40B4-BE49-F238E27FC236}">
                <a16:creationId xmlns:a16="http://schemas.microsoft.com/office/drawing/2014/main" xmlns="" id="{30443CFF-5053-4745-A85A-B72BE1D9CD1A}"/>
              </a:ext>
            </a:extLst>
          </p:cNvPr>
          <p:cNvSpPr>
            <a:spLocks noGrp="1"/>
          </p:cNvSpPr>
          <p:nvPr>
            <p:ph type="body" sz="quarter" idx="73" hasCustomPrompt="1"/>
          </p:nvPr>
        </p:nvSpPr>
        <p:spPr>
          <a:xfrm>
            <a:off x="5454731" y="170122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9" name="Text Placeholder 2">
            <a:extLst>
              <a:ext uri="{FF2B5EF4-FFF2-40B4-BE49-F238E27FC236}">
                <a16:creationId xmlns:a16="http://schemas.microsoft.com/office/drawing/2014/main" xmlns="" id="{40A1958A-A813-450B-851B-1DDD52881736}"/>
              </a:ext>
            </a:extLst>
          </p:cNvPr>
          <p:cNvSpPr>
            <a:spLocks noGrp="1"/>
          </p:cNvSpPr>
          <p:nvPr>
            <p:ph type="body" sz="quarter" idx="74" hasCustomPrompt="1"/>
          </p:nvPr>
        </p:nvSpPr>
        <p:spPr>
          <a:xfrm>
            <a:off x="536655" y="396521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0" name="Text Placeholder 2">
            <a:extLst>
              <a:ext uri="{FF2B5EF4-FFF2-40B4-BE49-F238E27FC236}">
                <a16:creationId xmlns:a16="http://schemas.microsoft.com/office/drawing/2014/main" xmlns="" id="{0B6ECA3D-7224-49BA-BFF5-CEC5685D1262}"/>
              </a:ext>
            </a:extLst>
          </p:cNvPr>
          <p:cNvSpPr>
            <a:spLocks noGrp="1"/>
          </p:cNvSpPr>
          <p:nvPr>
            <p:ph type="body" sz="quarter" idx="75" hasCustomPrompt="1"/>
          </p:nvPr>
        </p:nvSpPr>
        <p:spPr>
          <a:xfrm>
            <a:off x="3000503" y="452508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1" name="Text Placeholder 2">
            <a:extLst>
              <a:ext uri="{FF2B5EF4-FFF2-40B4-BE49-F238E27FC236}">
                <a16:creationId xmlns:a16="http://schemas.microsoft.com/office/drawing/2014/main" xmlns="" id="{10D4A899-45AF-4962-8FC4-00F4383F339D}"/>
              </a:ext>
            </a:extLst>
          </p:cNvPr>
          <p:cNvSpPr>
            <a:spLocks noGrp="1"/>
          </p:cNvSpPr>
          <p:nvPr>
            <p:ph type="body" sz="quarter" idx="76" hasCustomPrompt="1"/>
          </p:nvPr>
        </p:nvSpPr>
        <p:spPr>
          <a:xfrm>
            <a:off x="5454731" y="396521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2" name="Text Placeholder 2">
            <a:extLst>
              <a:ext uri="{FF2B5EF4-FFF2-40B4-BE49-F238E27FC236}">
                <a16:creationId xmlns:a16="http://schemas.microsoft.com/office/drawing/2014/main" xmlns="" id="{83D34E4E-CEF5-404F-B4FB-142194DF8CDE}"/>
              </a:ext>
            </a:extLst>
          </p:cNvPr>
          <p:cNvSpPr>
            <a:spLocks noGrp="1"/>
          </p:cNvSpPr>
          <p:nvPr>
            <p:ph type="body" sz="quarter" idx="77" hasCustomPrompt="1"/>
          </p:nvPr>
        </p:nvSpPr>
        <p:spPr>
          <a:xfrm>
            <a:off x="9757895" y="452508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9" name="Slide Number Placeholder 8">
            <a:extLst>
              <a:ext uri="{FF2B5EF4-FFF2-40B4-BE49-F238E27FC236}">
                <a16:creationId xmlns:a16="http://schemas.microsoft.com/office/drawing/2014/main" xmlns="" id="{0CDF7AFE-0926-48E5-89FF-B0544DD5D59D}"/>
              </a:ext>
            </a:extLst>
          </p:cNvPr>
          <p:cNvSpPr>
            <a:spLocks noGrp="1"/>
          </p:cNvSpPr>
          <p:nvPr>
            <p:ph type="sldNum" sz="quarter" idx="8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87635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628088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C6CFE-C4E0-4919-9CBC-CA0B170C457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23" name="Subtitle 2">
            <a:extLst>
              <a:ext uri="{FF2B5EF4-FFF2-40B4-BE49-F238E27FC236}">
                <a16:creationId xmlns:a16="http://schemas.microsoft.com/office/drawing/2014/main" xmlns="" id="{9D4D3E9F-DFC8-4859-9DEC-F4430345B811}"/>
              </a:ext>
            </a:extLst>
          </p:cNvPr>
          <p:cNvSpPr>
            <a:spLocks noGrp="1"/>
          </p:cNvSpPr>
          <p:nvPr>
            <p:ph type="subTitle" idx="1"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Picture Placeholder 1"/>
          <p:cNvSpPr>
            <a:spLocks noGrp="1"/>
          </p:cNvSpPr>
          <p:nvPr>
            <p:ph type="pic" sz="quarter" idx="11" hasCustomPrompt="1"/>
          </p:nvPr>
        </p:nvSpPr>
        <p:spPr>
          <a:xfrm>
            <a:off x="527207"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30" name="Text Placeholder 1"/>
          <p:cNvSpPr>
            <a:spLocks noGrp="1"/>
          </p:cNvSpPr>
          <p:nvPr>
            <p:ph type="body" sz="quarter" idx="24" hasCustomPrompt="1"/>
          </p:nvPr>
        </p:nvSpPr>
        <p:spPr>
          <a:xfrm>
            <a:off x="52706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1" name="Picture Placeholder 2">
            <a:extLst>
              <a:ext uri="{FF2B5EF4-FFF2-40B4-BE49-F238E27FC236}">
                <a16:creationId xmlns:a16="http://schemas.microsoft.com/office/drawing/2014/main" xmlns="" id="{AC44B617-A869-4E1D-87A3-90E1D4A22DD2}"/>
              </a:ext>
            </a:extLst>
          </p:cNvPr>
          <p:cNvSpPr>
            <a:spLocks noGrp="1"/>
          </p:cNvSpPr>
          <p:nvPr>
            <p:ph type="pic" sz="quarter" idx="28" hasCustomPrompt="1"/>
          </p:nvPr>
        </p:nvSpPr>
        <p:spPr>
          <a:xfrm>
            <a:off x="3396710"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2" name="Text Placeholder 2">
            <a:extLst>
              <a:ext uri="{FF2B5EF4-FFF2-40B4-BE49-F238E27FC236}">
                <a16:creationId xmlns:a16="http://schemas.microsoft.com/office/drawing/2014/main" xmlns="" id="{A64E67ED-CF17-49C5-9F45-8072F793EE6C}"/>
              </a:ext>
            </a:extLst>
          </p:cNvPr>
          <p:cNvSpPr>
            <a:spLocks noGrp="1"/>
          </p:cNvSpPr>
          <p:nvPr>
            <p:ph type="body" sz="quarter" idx="35" hasCustomPrompt="1"/>
          </p:nvPr>
        </p:nvSpPr>
        <p:spPr>
          <a:xfrm>
            <a:off x="339657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2" name="Picture Placeholder 3">
            <a:extLst>
              <a:ext uri="{FF2B5EF4-FFF2-40B4-BE49-F238E27FC236}">
                <a16:creationId xmlns:a16="http://schemas.microsoft.com/office/drawing/2014/main" xmlns="" id="{13ED29BC-0510-49F5-9CC1-AC89C0F5317A}"/>
              </a:ext>
            </a:extLst>
          </p:cNvPr>
          <p:cNvSpPr>
            <a:spLocks noGrp="1"/>
          </p:cNvSpPr>
          <p:nvPr>
            <p:ph type="pic" sz="quarter" idx="29" hasCustomPrompt="1"/>
          </p:nvPr>
        </p:nvSpPr>
        <p:spPr>
          <a:xfrm>
            <a:off x="6265491"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54" name="Text Placeholder 3">
            <a:extLst>
              <a:ext uri="{FF2B5EF4-FFF2-40B4-BE49-F238E27FC236}">
                <a16:creationId xmlns:a16="http://schemas.microsoft.com/office/drawing/2014/main" xmlns="" id="{DC8F6F37-0967-4DAD-A7C1-A74615253486}"/>
              </a:ext>
            </a:extLst>
          </p:cNvPr>
          <p:cNvSpPr>
            <a:spLocks noGrp="1"/>
          </p:cNvSpPr>
          <p:nvPr>
            <p:ph type="body" sz="quarter" idx="36" hasCustomPrompt="1"/>
          </p:nvPr>
        </p:nvSpPr>
        <p:spPr>
          <a:xfrm>
            <a:off x="6265491"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3" name="Picture Placeholder 4">
            <a:extLst>
              <a:ext uri="{FF2B5EF4-FFF2-40B4-BE49-F238E27FC236}">
                <a16:creationId xmlns:a16="http://schemas.microsoft.com/office/drawing/2014/main" xmlns="" id="{11E3C92C-1AF4-415B-9BEF-C3649AF21CDB}"/>
              </a:ext>
            </a:extLst>
          </p:cNvPr>
          <p:cNvSpPr>
            <a:spLocks noGrp="1"/>
          </p:cNvSpPr>
          <p:nvPr>
            <p:ph type="pic" sz="quarter" idx="30" hasCustomPrompt="1"/>
          </p:nvPr>
        </p:nvSpPr>
        <p:spPr>
          <a:xfrm>
            <a:off x="9134989"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6" name="Text Placeholder 4">
            <a:extLst>
              <a:ext uri="{FF2B5EF4-FFF2-40B4-BE49-F238E27FC236}">
                <a16:creationId xmlns:a16="http://schemas.microsoft.com/office/drawing/2014/main" xmlns="" id="{F145F218-106D-42FD-9A4A-AAC03BB6539B}"/>
              </a:ext>
            </a:extLst>
          </p:cNvPr>
          <p:cNvSpPr>
            <a:spLocks noGrp="1"/>
          </p:cNvSpPr>
          <p:nvPr>
            <p:ph type="body" sz="quarter" idx="37" hasCustomPrompt="1"/>
          </p:nvPr>
        </p:nvSpPr>
        <p:spPr>
          <a:xfrm>
            <a:off x="9134989"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6" name="Picture Placeholder 5">
            <a:extLst>
              <a:ext uri="{FF2B5EF4-FFF2-40B4-BE49-F238E27FC236}">
                <a16:creationId xmlns:a16="http://schemas.microsoft.com/office/drawing/2014/main" xmlns="" id="{1EBEF6A7-97B0-4CB8-A9AE-7B9E2DC869CB}"/>
              </a:ext>
            </a:extLst>
          </p:cNvPr>
          <p:cNvSpPr>
            <a:spLocks noGrp="1"/>
          </p:cNvSpPr>
          <p:nvPr>
            <p:ph type="pic" sz="quarter" idx="31" hasCustomPrompt="1"/>
          </p:nvPr>
        </p:nvSpPr>
        <p:spPr>
          <a:xfrm>
            <a:off x="527207"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8" name="Text Placeholder 5">
            <a:extLst>
              <a:ext uri="{FF2B5EF4-FFF2-40B4-BE49-F238E27FC236}">
                <a16:creationId xmlns:a16="http://schemas.microsoft.com/office/drawing/2014/main" xmlns="" id="{9EB17CB3-7BA0-4009-810C-DB37D65ADB80}"/>
              </a:ext>
            </a:extLst>
          </p:cNvPr>
          <p:cNvSpPr>
            <a:spLocks noGrp="1"/>
          </p:cNvSpPr>
          <p:nvPr>
            <p:ph type="body" sz="quarter" idx="38" hasCustomPrompt="1"/>
          </p:nvPr>
        </p:nvSpPr>
        <p:spPr>
          <a:xfrm>
            <a:off x="52706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8" name="Picture Placeholder 6">
            <a:extLst>
              <a:ext uri="{FF2B5EF4-FFF2-40B4-BE49-F238E27FC236}">
                <a16:creationId xmlns:a16="http://schemas.microsoft.com/office/drawing/2014/main" xmlns="" id="{7321BFA9-767D-4941-A3A2-083CDC4C5A2D}"/>
              </a:ext>
            </a:extLst>
          </p:cNvPr>
          <p:cNvSpPr>
            <a:spLocks noGrp="1"/>
          </p:cNvSpPr>
          <p:nvPr>
            <p:ph type="pic" sz="quarter" idx="32" hasCustomPrompt="1"/>
          </p:nvPr>
        </p:nvSpPr>
        <p:spPr>
          <a:xfrm>
            <a:off x="3396710"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0" name="Text Placeholder 6">
            <a:extLst>
              <a:ext uri="{FF2B5EF4-FFF2-40B4-BE49-F238E27FC236}">
                <a16:creationId xmlns:a16="http://schemas.microsoft.com/office/drawing/2014/main" xmlns="" id="{D0BA9FEF-6DFC-4D06-AF09-E4300F5202F1}"/>
              </a:ext>
            </a:extLst>
          </p:cNvPr>
          <p:cNvSpPr>
            <a:spLocks noGrp="1"/>
          </p:cNvSpPr>
          <p:nvPr>
            <p:ph type="body" sz="quarter" idx="39" hasCustomPrompt="1"/>
          </p:nvPr>
        </p:nvSpPr>
        <p:spPr>
          <a:xfrm>
            <a:off x="339657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9" name="Picture Placeholder 7">
            <a:extLst>
              <a:ext uri="{FF2B5EF4-FFF2-40B4-BE49-F238E27FC236}">
                <a16:creationId xmlns:a16="http://schemas.microsoft.com/office/drawing/2014/main" xmlns="" id="{ABD6DC73-FE00-4AFA-9629-8366772DA45A}"/>
              </a:ext>
            </a:extLst>
          </p:cNvPr>
          <p:cNvSpPr>
            <a:spLocks noGrp="1"/>
          </p:cNvSpPr>
          <p:nvPr>
            <p:ph type="pic" sz="quarter" idx="33" hasCustomPrompt="1"/>
          </p:nvPr>
        </p:nvSpPr>
        <p:spPr>
          <a:xfrm>
            <a:off x="6265491"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61" name="Text Placeholder 7">
            <a:extLst>
              <a:ext uri="{FF2B5EF4-FFF2-40B4-BE49-F238E27FC236}">
                <a16:creationId xmlns:a16="http://schemas.microsoft.com/office/drawing/2014/main" xmlns="" id="{03C395DA-AA85-4007-8517-427A9DCC2E27}"/>
              </a:ext>
            </a:extLst>
          </p:cNvPr>
          <p:cNvSpPr>
            <a:spLocks noGrp="1"/>
          </p:cNvSpPr>
          <p:nvPr>
            <p:ph type="body" sz="quarter" idx="40" hasCustomPrompt="1"/>
          </p:nvPr>
        </p:nvSpPr>
        <p:spPr>
          <a:xfrm>
            <a:off x="6265491"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50" name="Picture Placeholder 8">
            <a:extLst>
              <a:ext uri="{FF2B5EF4-FFF2-40B4-BE49-F238E27FC236}">
                <a16:creationId xmlns:a16="http://schemas.microsoft.com/office/drawing/2014/main" xmlns="" id="{1BC6C06F-587E-4B61-ACC4-5706C4941046}"/>
              </a:ext>
            </a:extLst>
          </p:cNvPr>
          <p:cNvSpPr>
            <a:spLocks noGrp="1"/>
          </p:cNvSpPr>
          <p:nvPr>
            <p:ph type="pic" sz="quarter" idx="34" hasCustomPrompt="1"/>
          </p:nvPr>
        </p:nvSpPr>
        <p:spPr>
          <a:xfrm>
            <a:off x="9134989"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2" name="Text Placeholder 8">
            <a:extLst>
              <a:ext uri="{FF2B5EF4-FFF2-40B4-BE49-F238E27FC236}">
                <a16:creationId xmlns:a16="http://schemas.microsoft.com/office/drawing/2014/main" xmlns="" id="{44F465A5-8A4A-45C9-8F79-7984468B3646}"/>
              </a:ext>
            </a:extLst>
          </p:cNvPr>
          <p:cNvSpPr>
            <a:spLocks noGrp="1"/>
          </p:cNvSpPr>
          <p:nvPr>
            <p:ph type="body" sz="quarter" idx="41" hasCustomPrompt="1"/>
          </p:nvPr>
        </p:nvSpPr>
        <p:spPr>
          <a:xfrm>
            <a:off x="9134989"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9" name="Slide Number Placeholder 8">
            <a:extLst>
              <a:ext uri="{FF2B5EF4-FFF2-40B4-BE49-F238E27FC236}">
                <a16:creationId xmlns:a16="http://schemas.microsoft.com/office/drawing/2014/main" xmlns="" id="{B4E6208F-2E5A-41C7-83BD-C7EE7229E868}"/>
              </a:ext>
            </a:extLst>
          </p:cNvPr>
          <p:cNvSpPr>
            <a:spLocks noGrp="1"/>
          </p:cNvSpPr>
          <p:nvPr>
            <p:ph type="sldNum" sz="quarter" idx="44"/>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020834849"/>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2C696-A708-43D2-8CB4-71D61BD66501}"/>
              </a:ext>
            </a:extLst>
          </p:cNvPr>
          <p:cNvSpPr>
            <a:spLocks noGrp="1"/>
          </p:cNvSpPr>
          <p:nvPr>
            <p:ph type="title"/>
          </p:nvPr>
        </p:nvSpPr>
        <p:spPr>
          <a:xfrm>
            <a:off x="527053" y="6096001"/>
            <a:ext cx="11137899" cy="455084"/>
          </a:xfrm>
        </p:spPr>
        <p:txBody>
          <a:bodyPr anchor="ctr"/>
          <a:lstStyle/>
          <a:p>
            <a:endParaRPr lang="en-GB"/>
          </a:p>
        </p:txBody>
      </p:sp>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2" y="510"/>
            <a:ext cx="12192000" cy="5710767"/>
          </a:xfrm>
          <a:solidFill>
            <a:schemeClr val="accent1"/>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248260026"/>
      </p:ext>
    </p:extLst>
  </p:cSld>
  <p:clrMapOvr>
    <a:masterClrMapping/>
  </p:clrMapOvr>
  <p:transition>
    <p:fade/>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2" y="0"/>
            <a:ext cx="12192000" cy="6858000"/>
          </a:xfrm>
          <a:solidFill>
            <a:schemeClr val="accent2"/>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460250245"/>
      </p:ext>
    </p:extLst>
  </p:cSld>
  <p:clrMapOvr>
    <a:masterClrMapping/>
  </p:clrMapOvr>
  <p:transition>
    <p:fad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E1DDBB4-72D0-48C0-994E-9FEB6058B32D}"/>
              </a:ext>
            </a:extLst>
          </p:cNvPr>
          <p:cNvSpPr>
            <a:spLocks noGrp="1"/>
          </p:cNvSpPr>
          <p:nvPr>
            <p:ph type="ftr" sz="quarter" idx="13"/>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3965198331"/>
      </p:ext>
    </p:extLst>
  </p:cSld>
  <p:clrMapOvr>
    <a:masterClrMapping/>
  </p:clrMapOvr>
  <p:transition>
    <p:fad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4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683974953"/>
      </p:ext>
    </p:extLst>
  </p:cSld>
  <p:clrMapOvr>
    <a:masterClrMapping/>
  </p:clrMapOvr>
  <p:transition>
    <p:fad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682338"/>
      </p:ext>
    </p:extLst>
  </p:cSld>
  <p:clrMapOvr>
    <a:masterClrMapping/>
  </p:clrMapOvr>
  <p:transition>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pic>
        <p:nvPicPr>
          <p:cNvPr id="2" name="image" descr="{&quot;templafy&quot;:{&quot;id&quot;:&quot;6fc5cfaf-0100-4a80-bb12-b1c7546fb665&quot;}}">
            <a:extLst>
              <a:ext uri="{FF2B5EF4-FFF2-40B4-BE49-F238E27FC236}">
                <a16:creationId xmlns:a16="http://schemas.microsoft.com/office/drawing/2014/main" xmlns="" id="{C8E02B45-E4DE-48B9-B50F-A7D566252230}"/>
              </a:ext>
            </a:extLst>
          </p:cNvPr>
          <p:cNvPicPr>
            <a:picLocks noChangeAspect="1"/>
          </p:cNvPicPr>
          <p:nvPr userDrawn="1"/>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3265901592"/>
      </p:ext>
    </p:extLst>
  </p:cSld>
  <p:clrMapOvr>
    <a:masterClrMapping/>
  </p:clrMapOvr>
  <p:transition>
    <p:fad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19F36E-A6E2-48AB-B6FC-6F032C378B22}"/>
              </a:ext>
            </a:extLst>
          </p:cNvPr>
          <p:cNvSpPr/>
          <p:nvPr userDrawn="1"/>
        </p:nvSpPr>
        <p:spPr>
          <a:xfrm>
            <a:off x="5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532337389"/>
      </p:ext>
    </p:extLst>
  </p:cSld>
  <p:clrMapOvr>
    <a:masterClrMapping/>
  </p:clrMapOvr>
  <p:transition>
    <p:fade/>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CF869A-49CC-43E7-8BB1-98692CFF54E4}"/>
              </a:ext>
            </a:extLst>
          </p:cNvPr>
          <p:cNvSpPr/>
          <p:nvPr userDrawn="1"/>
        </p:nvSpPr>
        <p:spPr>
          <a:xfrm>
            <a:off x="5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15925509"/>
      </p:ext>
    </p:extLst>
  </p:cSld>
  <p:clrMapOvr>
    <a:masterClrMapping/>
  </p:clrMapOvr>
  <p:transition>
    <p:fade/>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6761462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741251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092006301"/>
      </p:ext>
    </p:extLst>
  </p:cSld>
  <p:clrMapOvr>
    <a:masterClrMapping/>
  </p:clrMapOvr>
  <p:transition>
    <p:fade/>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908984171"/>
      </p:ext>
    </p:extLst>
  </p:cSld>
  <p:clrMapOvr>
    <a:masterClrMapping/>
  </p:clrMapOvr>
  <p:transition>
    <p:fade/>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785497514"/>
      </p:ext>
    </p:extLst>
  </p:cSld>
  <p:clrMapOvr>
    <a:masterClrMapping/>
  </p:clrMapOvr>
  <p:transition>
    <p:fade/>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966193808"/>
      </p:ext>
    </p:extLst>
  </p:cSld>
  <p:clrMapOvr>
    <a:masterClrMapping/>
  </p:clrMapOvr>
  <p:transition>
    <p:fade/>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9951F095-226D-4DC2-8D51-4B7534539BBF}"/>
              </a:ext>
            </a:extLst>
          </p:cNvPr>
          <p:cNvSpPr>
            <a:spLocks noGrp="1"/>
          </p:cNvSpPr>
          <p:nvPr>
            <p:ph type="subTitle" idx="1" hasCustomPrompt="1"/>
          </p:nvPr>
        </p:nvSpPr>
        <p:spPr>
          <a:xfrm>
            <a:off x="527172" y="3811560"/>
            <a:ext cx="5473671" cy="1452705"/>
          </a:xfrm>
          <a:prstGeom prst="rect">
            <a:avLst/>
          </a:prstGeom>
        </p:spPr>
        <p:txBody>
          <a:bodyPr lIns="0">
            <a:spAutoFit/>
          </a:bodyPr>
          <a:lstStyle>
            <a:lvl1pPr marL="0" indent="0" algn="l">
              <a:lnSpc>
                <a:spcPct val="90000"/>
              </a:lnSpc>
              <a:spcBef>
                <a:spcPts val="0"/>
              </a:spcBef>
              <a:spcAft>
                <a:spcPts val="1800"/>
              </a:spcAft>
              <a:buNone/>
              <a:defRPr sz="2200" b="0">
                <a:solidFill>
                  <a:schemeClr val="tx1"/>
                </a:solidFill>
              </a:defRPr>
            </a:lvl1pPr>
            <a:lvl2pPr marL="0" indent="0" algn="l">
              <a:spcAft>
                <a:spcPts val="1200"/>
              </a:spcAft>
              <a:buNone/>
              <a:tabLst>
                <a:tab pos="0" algn="l"/>
              </a:tabLst>
              <a:defRPr sz="1600">
                <a:solidFill>
                  <a:schemeClr val="accent2"/>
                </a:solidFill>
              </a:defRPr>
            </a:lvl2pPr>
            <a:lvl3pPr marL="0" indent="0" algn="l">
              <a:spcAft>
                <a:spcPts val="1200"/>
              </a:spcAft>
              <a:buNone/>
              <a:tabLst>
                <a:tab pos="0" algn="l"/>
              </a:tabLst>
              <a:defRPr sz="1400">
                <a:solidFill>
                  <a:schemeClr val="tx1">
                    <a:tint val="75000"/>
                  </a:schemeClr>
                </a:solidFill>
              </a:defRPr>
            </a:lvl3pPr>
            <a:lvl4pPr marL="0" indent="0" algn="l">
              <a:spcAft>
                <a:spcPts val="1200"/>
              </a:spcAft>
              <a:buNone/>
              <a:tabLst>
                <a:tab pos="0" algn="l"/>
              </a:tabLst>
              <a:defRPr sz="1400">
                <a:solidFill>
                  <a:schemeClr val="tx1"/>
                </a:solidFill>
              </a:defRPr>
            </a:lvl4pPr>
            <a:lvl5pPr marL="0" indent="0" algn="l">
              <a:spcAft>
                <a:spcPts val="1200"/>
              </a:spcAft>
              <a:buNone/>
              <a:tabLst>
                <a:tab pos="0" algn="l"/>
              </a:tabLst>
              <a:defRPr sz="1400">
                <a:solidFill>
                  <a:schemeClr val="tx1"/>
                </a:solidFill>
              </a:defRPr>
            </a:lvl5pPr>
            <a:lvl6pPr marL="0" indent="0" algn="l">
              <a:spcAft>
                <a:spcPts val="120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3"/>
            <a:r>
              <a:rPr lang="en-US"/>
              <a:t>Style four</a:t>
            </a:r>
          </a:p>
        </p:txBody>
      </p:sp>
      <p:pic>
        <p:nvPicPr>
          <p:cNvPr id="1455880949" name="image" descr="{&quot;templafy&quot;:{&quot;id&quot;:&quot;6fc5cfaf-0100-4a80-bb12-b1c7546fb665&quot;}}"/>
          <p:cNvPicPr>
            <a:picLocks noChangeAspect="1"/>
          </p:cNvPicPr>
          <p:nvPr/>
        </p:nvPicPr>
        <p:blipFill>
          <a:blip r:embed="rId2"/>
          <a:stretch>
            <a:fillRect/>
          </a:stretch>
        </p:blipFill>
        <p:spPr>
          <a:xfrm>
            <a:off x="529220" y="527051"/>
            <a:ext cx="871855" cy="738000"/>
          </a:xfrm>
          <a:prstGeom prst="rect">
            <a:avLst/>
          </a:prstGeom>
        </p:spPr>
      </p:pic>
      <p:sp>
        <p:nvSpPr>
          <p:cNvPr id="16" name="date" descr="{&quot;templafy&quot;:{&quot;id&quot;:&quot;1076c5db-0b84-4e1f-bdc2-494870c355df&quot;}}" hidden="1" title="Form.Date">
            <a:extLst>
              <a:ext uri="{FF2B5EF4-FFF2-40B4-BE49-F238E27FC236}">
                <a16:creationId xmlns:a16="http://schemas.microsoft.com/office/drawing/2014/main" xmlns="" id="{03673631-BB8B-45DD-9328-9F9C24DE52E8}"/>
              </a:ext>
            </a:extLst>
          </p:cNvPr>
          <p:cNvSpPr txBox="1"/>
          <p:nvPr userDrawn="1"/>
        </p:nvSpPr>
        <p:spPr>
          <a:xfrm>
            <a:off x="0" y="6847200"/>
            <a:ext cx="0" cy="261610"/>
          </a:xfrm>
          <a:prstGeom prst="rect">
            <a:avLst/>
          </a:prstGeom>
          <a:noFill/>
        </p:spPr>
        <p:txBody>
          <a:bodyPr wrap="square" lIns="0" tIns="0" rIns="0" bIns="0" rtlCol="0">
            <a:spAutoFit/>
          </a:bodyPr>
          <a:lstStyle/>
          <a:p>
            <a:pPr algn="r" defTabSz="914240"/>
            <a:r>
              <a:rPr lang="en-GB" sz="100">
                <a:noFill/>
              </a:rPr>
              <a:t>December 13, 2018</a:t>
            </a:r>
          </a:p>
        </p:txBody>
      </p:sp>
      <p:sp>
        <p:nvSpPr>
          <p:cNvPr id="9" name="Picture Placeholder 3">
            <a:extLst>
              <a:ext uri="{FF2B5EF4-FFF2-40B4-BE49-F238E27FC236}">
                <a16:creationId xmlns:a16="http://schemas.microsoft.com/office/drawing/2014/main" xmlns="" id="{09B0418B-42D8-4E7A-8539-5E16E8F8A6BC}"/>
              </a:ext>
            </a:extLst>
          </p:cNvPr>
          <p:cNvSpPr>
            <a:spLocks noGrp="1"/>
          </p:cNvSpPr>
          <p:nvPr>
            <p:ph type="pic" sz="quarter" idx="11" hasCustomPrompt="1"/>
          </p:nvPr>
        </p:nvSpPr>
        <p:spPr>
          <a:xfrm>
            <a:off x="1711773" y="527051"/>
            <a:ext cx="1337027" cy="738716"/>
          </a:xfrm>
        </p:spPr>
        <p:txBody>
          <a:bodyPr anchor="ctr"/>
          <a:lstStyle>
            <a:lvl1pPr algn="ctr">
              <a:defRPr sz="1000">
                <a:solidFill>
                  <a:schemeClr val="tx2"/>
                </a:solidFill>
              </a:defRPr>
            </a:lvl1pPr>
          </a:lstStyle>
          <a:p>
            <a:r>
              <a:rPr lang="en-US"/>
              <a:t>Client Logo</a:t>
            </a:r>
          </a:p>
        </p:txBody>
      </p:sp>
      <p:sp>
        <p:nvSpPr>
          <p:cNvPr id="10" name="Picture Placeholder 3">
            <a:extLst>
              <a:ext uri="{FF2B5EF4-FFF2-40B4-BE49-F238E27FC236}">
                <a16:creationId xmlns:a16="http://schemas.microsoft.com/office/drawing/2014/main" xmlns="" id="{2FDED80F-3890-440B-8C5A-C5EBA0D6A226}"/>
              </a:ext>
            </a:extLst>
          </p:cNvPr>
          <p:cNvSpPr>
            <a:spLocks noGrp="1"/>
          </p:cNvSpPr>
          <p:nvPr>
            <p:ph type="pic" sz="quarter" idx="12" hasCustomPrompt="1"/>
          </p:nvPr>
        </p:nvSpPr>
        <p:spPr>
          <a:xfrm>
            <a:off x="3359237" y="527051"/>
            <a:ext cx="1337027" cy="738716"/>
          </a:xfrm>
        </p:spPr>
        <p:txBody>
          <a:bodyPr anchor="ctr"/>
          <a:lstStyle>
            <a:lvl1pPr algn="ctr">
              <a:defRPr sz="1000">
                <a:solidFill>
                  <a:schemeClr val="tx2"/>
                </a:solidFill>
              </a:defRPr>
            </a:lvl1pPr>
          </a:lstStyle>
          <a:p>
            <a:r>
              <a:rPr lang="en-US"/>
              <a:t>Partner Logo</a:t>
            </a:r>
          </a:p>
        </p:txBody>
      </p:sp>
      <p:sp>
        <p:nvSpPr>
          <p:cNvPr id="13" name="text" descr="{&quot;templafy&quot;:{&quot;id&quot;:&quot;908ef4d3-5604-456a-bbaa-68a5c2937823&quot;}}" title="Form.Confidentiality.ShowNameConfidentiality">
            <a:extLst>
              <a:ext uri="{FF2B5EF4-FFF2-40B4-BE49-F238E27FC236}">
                <a16:creationId xmlns:a16="http://schemas.microsoft.com/office/drawing/2014/main" xmlns="" id="{5DF3DB70-33BC-4B43-85F2-22B68F6D1A59}"/>
              </a:ext>
            </a:extLst>
          </p:cNvPr>
          <p:cNvSpPr>
            <a:spLocks noGrp="1"/>
          </p:cNvSpPr>
          <p:nvPr>
            <p:ph type="body" sz="quarter" idx="14" hasCustomPrompt="1"/>
          </p:nvPr>
        </p:nvSpPr>
        <p:spPr>
          <a:xfrm>
            <a:off x="527053" y="6471311"/>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sp>
        <p:nvSpPr>
          <p:cNvPr id="12" name="text" descr="{&quot;templafy&quot;:{&quot;id&quot;:&quot;5755cf13-431b-4e0a-b9bb-3c9ce3564f7d&quot;}}" title="text">
            <a:extLst>
              <a:ext uri="{FF2B5EF4-FFF2-40B4-BE49-F238E27FC236}">
                <a16:creationId xmlns:a16="http://schemas.microsoft.com/office/drawing/2014/main" xmlns="" id="{736B9D71-0E70-44D3-9BFB-D7B2D49FD563}"/>
              </a:ext>
            </a:extLst>
          </p:cNvPr>
          <p:cNvSpPr>
            <a:spLocks noGrp="1"/>
          </p:cNvSpPr>
          <p:nvPr>
            <p:ph type="title" hasCustomPrompt="1"/>
          </p:nvPr>
        </p:nvSpPr>
        <p:spPr>
          <a:xfrm>
            <a:off x="527053" y="2866732"/>
            <a:ext cx="7082227" cy="609398"/>
          </a:xfrm>
          <a:prstGeom prst="rect">
            <a:avLst/>
          </a:prstGeom>
        </p:spPr>
        <p:txBody>
          <a:bodyPr wrap="square" lIns="0" anchor="b">
            <a:spAutoFit/>
          </a:bodyPr>
          <a:lstStyle>
            <a:lvl1pPr>
              <a:lnSpc>
                <a:spcPct val="90000"/>
              </a:lnSpc>
              <a:spcBef>
                <a:spcPts val="0"/>
              </a:spcBef>
              <a:spcAft>
                <a:spcPts val="0"/>
              </a:spcAft>
              <a:defRPr sz="4400">
                <a:solidFill>
                  <a:schemeClr val="tx1"/>
                </a:solidFill>
              </a:defRPr>
            </a:lvl1pPr>
          </a:lstStyle>
          <a:p>
            <a:r>
              <a:rPr lang="en-GB"/>
              <a:t>Title here</a:t>
            </a:r>
          </a:p>
        </p:txBody>
      </p:sp>
    </p:spTree>
    <p:extLst>
      <p:ext uri="{BB962C8B-B14F-4D97-AF65-F5344CB8AC3E}">
        <p14:creationId xmlns:p14="http://schemas.microsoft.com/office/powerpoint/2010/main" val="2085528408"/>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2"/>
        </a:solidFill>
        <a:effectLst/>
      </p:bgPr>
    </p:bg>
    <p:spTree>
      <p:nvGrpSpPr>
        <p:cNvPr id="1" name=""/>
        <p:cNvGrpSpPr/>
        <p:nvPr/>
      </p:nvGrpSpPr>
      <p:grpSpPr>
        <a:xfrm>
          <a:off x="0" y="0"/>
          <a:ext cx="0" cy="0"/>
          <a:chOff x="0" y="0"/>
          <a:chExt cx="0" cy="0"/>
        </a:xfrm>
      </p:grpSpPr>
      <p:pic>
        <p:nvPicPr>
          <p:cNvPr id="226027533" name="image" descr="{&quot;templafy&quot;:{&quot;id&quot;:&quot;6c1a0033-b66c-4ada-bbdc-b1c5b0cbf163&quot;}}"/>
          <p:cNvPicPr>
            <a:picLocks noChangeAspect="1"/>
          </p:cNvPicPr>
          <p:nvPr/>
        </p:nvPicPr>
        <p:blipFill>
          <a:blip r:embed="rId2"/>
          <a:stretch>
            <a:fillRect/>
          </a:stretch>
        </p:blipFill>
        <p:spPr>
          <a:xfrm>
            <a:off x="529331" y="527051"/>
            <a:ext cx="864225" cy="738000"/>
          </a:xfrm>
          <a:prstGeom prst="rect">
            <a:avLst/>
          </a:prstGeom>
        </p:spPr>
      </p:pic>
      <p:sp>
        <p:nvSpPr>
          <p:cNvPr id="11" name="text" descr="{&quot;templafy&quot;:{&quot;id&quot;:&quot;5755cf13-431b-4e0a-b9bb-3c9ce3564f7d&quot;}}" title="text">
            <a:extLst>
              <a:ext uri="{FF2B5EF4-FFF2-40B4-BE49-F238E27FC236}">
                <a16:creationId xmlns:a16="http://schemas.microsoft.com/office/drawing/2014/main" xmlns="" id="{E5D0BC48-5862-4884-83B7-4ADC6D93D33E}"/>
              </a:ext>
            </a:extLst>
          </p:cNvPr>
          <p:cNvSpPr>
            <a:spLocks noGrp="1"/>
          </p:cNvSpPr>
          <p:nvPr>
            <p:ph type="title" hasCustomPrompt="1"/>
          </p:nvPr>
        </p:nvSpPr>
        <p:spPr>
          <a:xfrm>
            <a:off x="527136" y="2866732"/>
            <a:ext cx="6762751" cy="609398"/>
          </a:xfrm>
          <a:prstGeom prst="rect">
            <a:avLst/>
          </a:prstGeom>
        </p:spPr>
        <p:txBody>
          <a:bodyPr wrap="square" lIns="0" anchor="b">
            <a:spAutoFit/>
          </a:bodyPr>
          <a:lstStyle>
            <a:lvl1pPr>
              <a:lnSpc>
                <a:spcPct val="90000"/>
              </a:lnSpc>
              <a:spcBef>
                <a:spcPts val="0"/>
              </a:spcBef>
              <a:spcAft>
                <a:spcPts val="0"/>
              </a:spcAft>
              <a:defRPr sz="4400">
                <a:solidFill>
                  <a:schemeClr val="bg1"/>
                </a:solidFill>
              </a:defRPr>
            </a:lvl1pPr>
          </a:lstStyle>
          <a:p>
            <a:r>
              <a:rPr lang="en-GB"/>
              <a:t>Title here</a:t>
            </a:r>
          </a:p>
        </p:txBody>
      </p:sp>
      <p:sp>
        <p:nvSpPr>
          <p:cNvPr id="12" name="Subtitle 2">
            <a:extLst>
              <a:ext uri="{FF2B5EF4-FFF2-40B4-BE49-F238E27FC236}">
                <a16:creationId xmlns:a16="http://schemas.microsoft.com/office/drawing/2014/main" xmlns="" id="{12E35A45-52D1-4A91-B9F5-57C2539FB55E}"/>
              </a:ext>
            </a:extLst>
          </p:cNvPr>
          <p:cNvSpPr>
            <a:spLocks noGrp="1"/>
          </p:cNvSpPr>
          <p:nvPr>
            <p:ph type="subTitle" idx="1" hasCustomPrompt="1"/>
          </p:nvPr>
        </p:nvSpPr>
        <p:spPr>
          <a:xfrm>
            <a:off x="527056" y="3811062"/>
            <a:ext cx="5664221" cy="304699"/>
          </a:xfrm>
          <a:prstGeom prst="rect">
            <a:avLst/>
          </a:prstGeom>
        </p:spPr>
        <p:txBody>
          <a:bodyPr lIns="0">
            <a:spAutoFit/>
          </a:bodyPr>
          <a:lstStyle>
            <a:lvl1pPr marL="0" indent="0" algn="l">
              <a:lnSpc>
                <a:spcPct val="90000"/>
              </a:lnSpc>
              <a:spcBef>
                <a:spcPts val="0"/>
              </a:spcBef>
              <a:spcAft>
                <a:spcPts val="0"/>
              </a:spcAft>
              <a:buNone/>
              <a:defRPr sz="2200" b="0">
                <a:solidFill>
                  <a:schemeClr val="bg1"/>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a:t>
            </a:r>
            <a:endParaRPr lang="en-GB"/>
          </a:p>
        </p:txBody>
      </p:sp>
      <p:sp>
        <p:nvSpPr>
          <p:cNvPr id="6" name="text" descr="{&quot;templafy&quot;:{&quot;id&quot;:&quot;566c20c8-b548-4a0b-911a-5bc32ab6f779&quot;}}" title="Form.Confidentiality.ShowNameConfidentiality">
            <a:extLst>
              <a:ext uri="{FF2B5EF4-FFF2-40B4-BE49-F238E27FC236}">
                <a16:creationId xmlns:a16="http://schemas.microsoft.com/office/drawing/2014/main" xmlns="" id="{58D8EDCF-52AE-4E2A-AB5F-32CE69EDC772}"/>
              </a:ext>
            </a:extLst>
          </p:cNvPr>
          <p:cNvSpPr>
            <a:spLocks noGrp="1"/>
          </p:cNvSpPr>
          <p:nvPr>
            <p:ph type="body" sz="quarter" idx="14" hasCustomPrompt="1"/>
          </p:nvPr>
        </p:nvSpPr>
        <p:spPr>
          <a:xfrm>
            <a:off x="527053" y="6471311"/>
            <a:ext cx="2671235" cy="198201"/>
          </a:xfrm>
          <a:prstGeom prst="rect">
            <a:avLst/>
          </a:prstGeom>
        </p:spPr>
        <p:txBody>
          <a:bodyPr lIns="0" anchor="b">
            <a:normAutofit/>
          </a:bodyPr>
          <a:lstStyle>
            <a:lvl1pPr marL="0" indent="0">
              <a:buNone/>
              <a:defRPr sz="1100" b="0">
                <a:solidFill>
                  <a:schemeClr val="bg1"/>
                </a:solidFill>
                <a:latin typeface="+mn-lt"/>
              </a:defRPr>
            </a:lvl1pPr>
            <a:lvl5pPr marL="0" indent="0">
              <a:buFont typeface="Arial" panose="020B0604020202020204" pitchFamily="34" charset="0"/>
              <a:buNone/>
              <a:defRPr sz="1066"/>
            </a:lvl5pPr>
          </a:lstStyle>
          <a:p>
            <a:pPr lvl="0"/>
            <a:endParaRPr/>
          </a:p>
        </p:txBody>
      </p:sp>
    </p:spTree>
    <p:extLst>
      <p:ext uri="{BB962C8B-B14F-4D97-AF65-F5344CB8AC3E}">
        <p14:creationId xmlns:p14="http://schemas.microsoft.com/office/powerpoint/2010/main" val="3139488643"/>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80CBA71-A2EF-49E7-B036-C571EC1026EF}"/>
              </a:ext>
            </a:extLst>
          </p:cNvPr>
          <p:cNvSpPr/>
          <p:nvPr userDrawn="1"/>
        </p:nvSpPr>
        <p:spPr>
          <a:xfrm>
            <a:off x="527051" y="2423535"/>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240"/>
            <a:r>
              <a:rPr lang="en-US" sz="5999" dirty="0">
                <a:solidFill>
                  <a:srgbClr val="000000"/>
                </a:solidFill>
              </a:rPr>
              <a:t>Thank you</a:t>
            </a:r>
            <a:endParaRPr lang="en-GB" sz="5999" dirty="0">
              <a:solidFill>
                <a:srgbClr val="FFFFFF"/>
              </a:solidFill>
            </a:endParaRPr>
          </a:p>
        </p:txBody>
      </p:sp>
      <p:sp>
        <p:nvSpPr>
          <p:cNvPr id="15" name="text" descr="{&quot;templafy&quot;:{&quot;id&quot;:&quot;94c6fab6-2c2b-4cad-b83f-d688e2002417&quot;}}" title="Form.Confidentiality.ShowNameConfidentiality"/>
          <p:cNvSpPr>
            <a:spLocks noGrp="1"/>
          </p:cNvSpPr>
          <p:nvPr>
            <p:ph type="body" sz="quarter" idx="13" hasCustomPrompt="1"/>
          </p:nvPr>
        </p:nvSpPr>
        <p:spPr>
          <a:xfrm>
            <a:off x="527053" y="6471311"/>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pic>
        <p:nvPicPr>
          <p:cNvPr id="1723916067" name="image" descr="{&quot;templafy&quot;:{&quot;id&quot;:&quot;92017ac2-aa34-46ea-a78d-8319eabac9a4&quot;}}"/>
          <p:cNvPicPr>
            <a:picLocks noChangeAspect="1"/>
          </p:cNvPicPr>
          <p:nvPr/>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1370577085"/>
      </p:ext>
    </p:extLst>
  </p:cSld>
  <p:clrMapOvr>
    <a:masterClrMapping/>
  </p:clrMapOvr>
  <p:transition>
    <p:fad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41C8-E673-49CE-8596-2382FC2E43BD}"/>
              </a:ext>
            </a:extLst>
          </p:cNvPr>
          <p:cNvSpPr>
            <a:spLocks noGrp="1"/>
          </p:cNvSpPr>
          <p:nvPr>
            <p:ph type="title"/>
          </p:nvPr>
        </p:nvSpPr>
        <p:spPr/>
        <p:txBody>
          <a:bodyPr/>
          <a:lstStyle>
            <a:lvl1pPr>
              <a:defRPr sz="3000">
                <a:solidFill>
                  <a:schemeClr val="bg1"/>
                </a:solidFill>
              </a:defRPr>
            </a:lvl1pPr>
          </a:lstStyle>
          <a:p>
            <a:endParaRPr lang="en-GB"/>
          </a:p>
        </p:txBody>
      </p:sp>
      <p:sp>
        <p:nvSpPr>
          <p:cNvPr id="6" name="Table Placeholder 5">
            <a:extLst>
              <a:ext uri="{FF2B5EF4-FFF2-40B4-BE49-F238E27FC236}">
                <a16:creationId xmlns:a16="http://schemas.microsoft.com/office/drawing/2014/main" xmlns="" id="{57BCBDC0-E93E-40E6-8077-760110EEFBBE}"/>
              </a:ext>
            </a:extLst>
          </p:cNvPr>
          <p:cNvSpPr>
            <a:spLocks noGrp="1"/>
          </p:cNvSpPr>
          <p:nvPr>
            <p:ph type="tbl" sz="quarter" idx="10" hasCustomPrompt="1"/>
          </p:nvPr>
        </p:nvSpPr>
        <p:spPr>
          <a:xfrm>
            <a:off x="527061" y="1692169"/>
            <a:ext cx="11137899" cy="4617614"/>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xmlns="" id="{558AF48C-1F76-4633-A0D9-E8CE74BB7F64}"/>
              </a:ext>
            </a:extLst>
          </p:cNvPr>
          <p:cNvCxnSpPr>
            <a:cxnSpLocks/>
          </p:cNvCxnSpPr>
          <p:nvPr userDrawn="1"/>
        </p:nvCxnSpPr>
        <p:spPr>
          <a:xfrm>
            <a:off x="531857"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675623"/>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0B5A51-EFA9-401E-BFD2-A26190936415}"/>
              </a:ext>
            </a:extLst>
          </p:cNvPr>
          <p:cNvSpPr/>
          <p:nvPr userDrawn="1"/>
        </p:nvSpPr>
        <p:spPr>
          <a:xfrm>
            <a:off x="7"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a:solidFill>
                <a:srgbClr val="FFFFFF"/>
              </a:solidFill>
            </a:endParaRPr>
          </a:p>
        </p:txBody>
      </p:sp>
      <p:sp>
        <p:nvSpPr>
          <p:cNvPr id="2" name="Title 1"/>
          <p:cNvSpPr>
            <a:spLocks noGrp="1"/>
          </p:cNvSpPr>
          <p:nvPr>
            <p:ph type="title" hasCustomPrompt="1"/>
          </p:nvPr>
        </p:nvSpPr>
        <p:spPr>
          <a:xfrm>
            <a:off x="527188" y="548217"/>
            <a:ext cx="10364549" cy="3582048"/>
          </a:xfrm>
        </p:spPr>
        <p:txBody>
          <a:bodyPr anchor="b"/>
          <a:lstStyle>
            <a:lvl1pPr>
              <a:lnSpc>
                <a:spcPct val="95000"/>
              </a:lnSpc>
              <a:defRPr sz="4200">
                <a:solidFill>
                  <a:schemeClr val="bg1"/>
                </a:solidFill>
              </a:defRPr>
            </a:lvl1pPr>
          </a:lstStyle>
          <a:p>
            <a:r>
              <a:rPr lang="en-US"/>
              <a:t>Click to add quote</a:t>
            </a:r>
          </a:p>
        </p:txBody>
      </p:sp>
      <p:sp>
        <p:nvSpPr>
          <p:cNvPr id="12" name="Freeform 6"/>
          <p:cNvSpPr>
            <a:spLocks/>
          </p:cNvSpPr>
          <p:nvPr userDrawn="1"/>
        </p:nvSpPr>
        <p:spPr bwMode="auto">
          <a:xfrm>
            <a:off x="527129" y="4302812"/>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575656">
                  <a:lumMod val="20000"/>
                  <a:lumOff val="80000"/>
                </a:srgbClr>
              </a:solidFill>
            </a:endParaRPr>
          </a:p>
        </p:txBody>
      </p:sp>
      <p:sp>
        <p:nvSpPr>
          <p:cNvPr id="9" name="Text Placeholder 9">
            <a:extLst>
              <a:ext uri="{FF2B5EF4-FFF2-40B4-BE49-F238E27FC236}">
                <a16:creationId xmlns:a16="http://schemas.microsoft.com/office/drawing/2014/main" xmlns="" id="{EDBFF41F-8BBF-4E7D-B495-7B8EB4235FF3}"/>
              </a:ext>
            </a:extLst>
          </p:cNvPr>
          <p:cNvSpPr>
            <a:spLocks noGrp="1"/>
          </p:cNvSpPr>
          <p:nvPr>
            <p:ph type="body" sz="quarter" idx="18" hasCustomPrompt="1"/>
          </p:nvPr>
        </p:nvSpPr>
        <p:spPr>
          <a:xfrm>
            <a:off x="524880"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bg1"/>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solidFill>
                  <a:schemeClr val="bg1"/>
                </a:solidFill>
              </a:defRPr>
            </a:lvl6pPr>
            <a:lvl7pPr marL="0" indent="0">
              <a:lnSpc>
                <a:spcPct val="95000"/>
              </a:lnSpc>
              <a:spcAft>
                <a:spcPts val="200"/>
              </a:spcAft>
              <a:buNone/>
              <a:defRPr sz="1506">
                <a:solidFill>
                  <a:schemeClr val="bg1"/>
                </a:solidFill>
              </a:defRPr>
            </a:lvl7pPr>
            <a:lvl8pPr marL="0" indent="0">
              <a:lnSpc>
                <a:spcPct val="95000"/>
              </a:lnSpc>
              <a:spcAft>
                <a:spcPts val="200"/>
              </a:spcAft>
              <a:buNone/>
              <a:defRPr sz="1506">
                <a:solidFill>
                  <a:schemeClr val="bg1"/>
                </a:solidFill>
              </a:defRPr>
            </a:lvl8pPr>
            <a:lvl9pPr marL="0" indent="0">
              <a:lnSpc>
                <a:spcPct val="95000"/>
              </a:lnSpc>
              <a:spcAft>
                <a:spcPts val="200"/>
              </a:spcAft>
              <a:buNone/>
              <a:defRPr sz="1506">
                <a:solidFill>
                  <a:schemeClr val="bg1"/>
                </a:solidFill>
              </a:defRPr>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5143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255" y="548717"/>
            <a:ext cx="10366800" cy="3582047"/>
          </a:xfrm>
        </p:spPr>
        <p:txBody>
          <a:bodyPr anchor="b"/>
          <a:lstStyle>
            <a:lvl1pPr>
              <a:lnSpc>
                <a:spcPct val="95000"/>
              </a:lnSpc>
              <a:defRPr sz="4200">
                <a:solidFill>
                  <a:schemeClr val="tx1"/>
                </a:solidFill>
              </a:defRPr>
            </a:lvl1pPr>
          </a:lstStyle>
          <a:p>
            <a:r>
              <a:rPr lang="en-US"/>
              <a:t>Click to add quote</a:t>
            </a:r>
          </a:p>
        </p:txBody>
      </p:sp>
      <p:sp>
        <p:nvSpPr>
          <p:cNvPr id="10" name="Text Placeholder 9"/>
          <p:cNvSpPr>
            <a:spLocks noGrp="1"/>
          </p:cNvSpPr>
          <p:nvPr>
            <p:ph type="body" sz="quarter" idx="14" hasCustomPrompt="1"/>
          </p:nvPr>
        </p:nvSpPr>
        <p:spPr>
          <a:xfrm>
            <a:off x="527224"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lvl6pPr>
            <a:lvl7pPr marL="0" indent="0">
              <a:lnSpc>
                <a:spcPct val="95000"/>
              </a:lnSpc>
              <a:spcAft>
                <a:spcPts val="200"/>
              </a:spcAft>
              <a:buNone/>
              <a:defRPr sz="1506"/>
            </a:lvl7pPr>
            <a:lvl8pPr marL="0" indent="0">
              <a:lnSpc>
                <a:spcPct val="95000"/>
              </a:lnSpc>
              <a:spcAft>
                <a:spcPts val="200"/>
              </a:spcAft>
              <a:buNone/>
              <a:defRPr sz="1506"/>
            </a:lvl8pPr>
            <a:lvl9pPr marL="0" indent="0">
              <a:lnSpc>
                <a:spcPct val="95000"/>
              </a:lnSpc>
              <a:spcAft>
                <a:spcPts val="200"/>
              </a:spcAft>
              <a:buNone/>
              <a:defRPr sz="1506"/>
            </a:lvl9pPr>
          </a:lstStyle>
          <a:p>
            <a:pPr lvl="0"/>
            <a:r>
              <a:rPr lang="en-US"/>
              <a:t>Click to add text</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xmlns="" id="{F2DC9D54-DF4A-4777-9985-0E7D7DADEF76}"/>
              </a:ext>
            </a:extLst>
          </p:cNvPr>
          <p:cNvSpPr>
            <a:spLocks/>
          </p:cNvSpPr>
          <p:nvPr userDrawn="1"/>
        </p:nvSpPr>
        <p:spPr bwMode="auto">
          <a:xfrm>
            <a:off x="529445" y="4302812"/>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000000"/>
              </a:solidFill>
            </a:endParaRPr>
          </a:p>
        </p:txBody>
      </p:sp>
    </p:spTree>
    <p:extLst>
      <p:ext uri="{BB962C8B-B14F-4D97-AF65-F5344CB8AC3E}">
        <p14:creationId xmlns:p14="http://schemas.microsoft.com/office/powerpoint/2010/main" val="2334710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80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80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36538F-FED9-4871-AE9E-E96819EE93A2}"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1902977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770414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Placeholder 1">
            <a:extLst>
              <a:ext uri="{FF2B5EF4-FFF2-40B4-BE49-F238E27FC236}">
                <a16:creationId xmlns:a16="http://schemas.microsoft.com/office/drawing/2014/main" xmlns="" id="{2C708DEB-8BC6-488B-B60A-0CECBCB1AAD6}"/>
              </a:ext>
            </a:extLst>
          </p:cNvPr>
          <p:cNvSpPr>
            <a:spLocks noGrp="1"/>
          </p:cNvSpPr>
          <p:nvPr>
            <p:ph type="ftr" sz="quarter" idx="1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2101582389"/>
      </p:ext>
    </p:extLst>
  </p:cSld>
  <p:clrMapOvr>
    <a:masterClrMapping/>
  </p:clrMapOvr>
  <p:transition>
    <p:fade/>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779819205"/>
      </p:ext>
    </p:extLst>
  </p:cSld>
  <p:clrMapOvr>
    <a:masterClrMapping/>
  </p:clrMapOvr>
  <p:transition>
    <p:fade/>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361B82-F8A2-466B-A96E-7F3CC0273BA6}"/>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63337060-29CA-4C17-83EF-F3A0724944FC}"/>
              </a:ext>
            </a:extLst>
          </p:cNvPr>
          <p:cNvSpPr>
            <a:spLocks noGrp="1"/>
          </p:cNvSpPr>
          <p:nvPr>
            <p:ph type="subTitle" idx="18"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1"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7">
            <a:extLst>
              <a:ext uri="{FF2B5EF4-FFF2-40B4-BE49-F238E27FC236}">
                <a16:creationId xmlns:a16="http://schemas.microsoft.com/office/drawing/2014/main" xmlns="" id="{41536EE2-CCE9-4AAC-A61C-47879FF182D1}"/>
              </a:ext>
            </a:extLst>
          </p:cNvPr>
          <p:cNvSpPr>
            <a:spLocks noGrp="1"/>
          </p:cNvSpPr>
          <p:nvPr>
            <p:ph sz="quarter" idx="17" hasCustomPrompt="1"/>
          </p:nvPr>
        </p:nvSpPr>
        <p:spPr>
          <a:xfrm>
            <a:off x="6191279" y="1701803"/>
            <a:ext cx="5473676" cy="462491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368420687"/>
      </p:ext>
    </p:extLst>
  </p:cSld>
  <p:clrMapOvr>
    <a:masterClrMapping/>
  </p:clrMapOvr>
  <p:transition>
    <p:fade/>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00E1D-3AE3-40FC-B3F5-208018C02558}"/>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845A2AD4-F427-4A8E-A481-D8679F611594}"/>
              </a:ext>
            </a:extLst>
          </p:cNvPr>
          <p:cNvSpPr>
            <a:spLocks noGrp="1"/>
          </p:cNvSpPr>
          <p:nvPr>
            <p:ph type="subTitle" idx="1"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7" name="Text Placeholder 6">
            <a:extLst>
              <a:ext uri="{FF2B5EF4-FFF2-40B4-BE49-F238E27FC236}">
                <a16:creationId xmlns:a16="http://schemas.microsoft.com/office/drawing/2014/main" xmlns="" id="{A4C53E0D-5D95-44B5-86FF-228208E79E44}"/>
              </a:ext>
            </a:extLst>
          </p:cNvPr>
          <p:cNvSpPr>
            <a:spLocks noGrp="1"/>
          </p:cNvSpPr>
          <p:nvPr>
            <p:ph type="body" sz="quarter" idx="30" hasCustomPrompt="1"/>
          </p:nvPr>
        </p:nvSpPr>
        <p:spPr>
          <a:xfrm>
            <a:off x="5265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2" name="Text Placeholder 6">
            <a:extLst>
              <a:ext uri="{FF2B5EF4-FFF2-40B4-BE49-F238E27FC236}">
                <a16:creationId xmlns:a16="http://schemas.microsoft.com/office/drawing/2014/main" xmlns="" id="{DD18F293-5362-45E5-94E0-65C0707963A2}"/>
              </a:ext>
            </a:extLst>
          </p:cNvPr>
          <p:cNvSpPr>
            <a:spLocks noGrp="1"/>
          </p:cNvSpPr>
          <p:nvPr>
            <p:ph type="body" sz="quarter" idx="31" hasCustomPrompt="1"/>
          </p:nvPr>
        </p:nvSpPr>
        <p:spPr>
          <a:xfrm>
            <a:off x="338755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3" name="Text Placeholder 6">
            <a:extLst>
              <a:ext uri="{FF2B5EF4-FFF2-40B4-BE49-F238E27FC236}">
                <a16:creationId xmlns:a16="http://schemas.microsoft.com/office/drawing/2014/main" xmlns="" id="{D2BBC9FF-1E35-4BF2-B70A-8767363BD8F9}"/>
              </a:ext>
            </a:extLst>
          </p:cNvPr>
          <p:cNvSpPr>
            <a:spLocks noGrp="1"/>
          </p:cNvSpPr>
          <p:nvPr>
            <p:ph type="body" sz="quarter" idx="32" hasCustomPrompt="1"/>
          </p:nvPr>
        </p:nvSpPr>
        <p:spPr>
          <a:xfrm>
            <a:off x="624858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4" name="Text Placeholder 6">
            <a:extLst>
              <a:ext uri="{FF2B5EF4-FFF2-40B4-BE49-F238E27FC236}">
                <a16:creationId xmlns:a16="http://schemas.microsoft.com/office/drawing/2014/main" xmlns="" id="{ED72CB3F-B83C-4FA7-A795-967167912FEC}"/>
              </a:ext>
            </a:extLst>
          </p:cNvPr>
          <p:cNvSpPr>
            <a:spLocks noGrp="1"/>
          </p:cNvSpPr>
          <p:nvPr>
            <p:ph type="body" sz="quarter" idx="33" hasCustomPrompt="1"/>
          </p:nvPr>
        </p:nvSpPr>
        <p:spPr>
          <a:xfrm>
            <a:off x="910961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9" name="Slide Number Placeholder 8">
            <a:extLst>
              <a:ext uri="{FF2B5EF4-FFF2-40B4-BE49-F238E27FC236}">
                <a16:creationId xmlns:a16="http://schemas.microsoft.com/office/drawing/2014/main" xmlns="" id="{B229B61F-3292-42D5-B2DA-91423C2EFCC3}"/>
              </a:ext>
            </a:extLst>
          </p:cNvPr>
          <p:cNvSpPr>
            <a:spLocks noGrp="1"/>
          </p:cNvSpPr>
          <p:nvPr>
            <p:ph type="sldNum" sz="quarter" idx="3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82547675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E67005-93D3-4B7A-BA5E-EF24C07DEB11}"/>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40088AF0-58FE-46DA-B987-DE841BBAB176}"/>
              </a:ext>
            </a:extLst>
          </p:cNvPr>
          <p:cNvSpPr>
            <a:spLocks noGrp="1"/>
          </p:cNvSpPr>
          <p:nvPr>
            <p:ph type="subTitle" idx="1"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22" name="Text Placeholder 2">
            <a:extLst>
              <a:ext uri="{FF2B5EF4-FFF2-40B4-BE49-F238E27FC236}">
                <a16:creationId xmlns:a16="http://schemas.microsoft.com/office/drawing/2014/main" xmlns="" id="{6FD640ED-3F85-4C1C-BD60-BD9239CB762B}"/>
              </a:ext>
            </a:extLst>
          </p:cNvPr>
          <p:cNvSpPr>
            <a:spLocks noGrp="1"/>
          </p:cNvSpPr>
          <p:nvPr>
            <p:ph type="body" sz="quarter" idx="18" hasCustomPrompt="1"/>
          </p:nvPr>
        </p:nvSpPr>
        <p:spPr>
          <a:xfrm>
            <a:off x="526527"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3" name="Text Placeholder 2">
            <a:extLst>
              <a:ext uri="{FF2B5EF4-FFF2-40B4-BE49-F238E27FC236}">
                <a16:creationId xmlns:a16="http://schemas.microsoft.com/office/drawing/2014/main" xmlns="" id="{5F50DC8A-B55C-42A8-8E28-F6DDE0389A23}"/>
              </a:ext>
            </a:extLst>
          </p:cNvPr>
          <p:cNvSpPr>
            <a:spLocks noGrp="1"/>
          </p:cNvSpPr>
          <p:nvPr>
            <p:ph type="body" sz="quarter" idx="33" hasCustomPrompt="1"/>
          </p:nvPr>
        </p:nvSpPr>
        <p:spPr>
          <a:xfrm>
            <a:off x="4751395"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9" name="Text Placeholder 2">
            <a:extLst>
              <a:ext uri="{FF2B5EF4-FFF2-40B4-BE49-F238E27FC236}">
                <a16:creationId xmlns:a16="http://schemas.microsoft.com/office/drawing/2014/main" xmlns="" id="{D45D6889-56A7-4C66-A17B-55613EA27290}"/>
              </a:ext>
            </a:extLst>
          </p:cNvPr>
          <p:cNvSpPr>
            <a:spLocks noGrp="1"/>
          </p:cNvSpPr>
          <p:nvPr>
            <p:ph type="body" sz="quarter" idx="34" hasCustomPrompt="1"/>
          </p:nvPr>
        </p:nvSpPr>
        <p:spPr>
          <a:xfrm>
            <a:off x="8976263"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0" name="Text Placeholder 2">
            <a:extLst>
              <a:ext uri="{FF2B5EF4-FFF2-40B4-BE49-F238E27FC236}">
                <a16:creationId xmlns:a16="http://schemas.microsoft.com/office/drawing/2014/main" xmlns="" id="{A8D6A442-2C08-48EA-9AB1-686CAE3C2071}"/>
              </a:ext>
            </a:extLst>
          </p:cNvPr>
          <p:cNvSpPr>
            <a:spLocks noGrp="1"/>
          </p:cNvSpPr>
          <p:nvPr>
            <p:ph type="body" sz="quarter" idx="35" hasCustomPrompt="1"/>
          </p:nvPr>
        </p:nvSpPr>
        <p:spPr>
          <a:xfrm>
            <a:off x="526527"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1" name="Text Placeholder 2">
            <a:extLst>
              <a:ext uri="{FF2B5EF4-FFF2-40B4-BE49-F238E27FC236}">
                <a16:creationId xmlns:a16="http://schemas.microsoft.com/office/drawing/2014/main" xmlns="" id="{6244C7CF-9560-4BE0-8699-8F1133326F3E}"/>
              </a:ext>
            </a:extLst>
          </p:cNvPr>
          <p:cNvSpPr>
            <a:spLocks noGrp="1"/>
          </p:cNvSpPr>
          <p:nvPr>
            <p:ph type="body" sz="quarter" idx="36" hasCustomPrompt="1"/>
          </p:nvPr>
        </p:nvSpPr>
        <p:spPr>
          <a:xfrm>
            <a:off x="4751395"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2" name="Text Placeholder 2">
            <a:extLst>
              <a:ext uri="{FF2B5EF4-FFF2-40B4-BE49-F238E27FC236}">
                <a16:creationId xmlns:a16="http://schemas.microsoft.com/office/drawing/2014/main" xmlns="" id="{9CA199A3-5DC8-49D7-BD51-49E160D1459E}"/>
              </a:ext>
            </a:extLst>
          </p:cNvPr>
          <p:cNvSpPr>
            <a:spLocks noGrp="1"/>
          </p:cNvSpPr>
          <p:nvPr>
            <p:ph type="body" sz="quarter" idx="37" hasCustomPrompt="1"/>
          </p:nvPr>
        </p:nvSpPr>
        <p:spPr>
          <a:xfrm>
            <a:off x="8976263"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8" name="Slide Number Placeholder 7">
            <a:extLst>
              <a:ext uri="{FF2B5EF4-FFF2-40B4-BE49-F238E27FC236}">
                <a16:creationId xmlns:a16="http://schemas.microsoft.com/office/drawing/2014/main" xmlns="" id="{DA920D8A-32E2-48BE-A620-484D5714A27F}"/>
              </a:ext>
            </a:extLst>
          </p:cNvPr>
          <p:cNvSpPr>
            <a:spLocks noGrp="1"/>
          </p:cNvSpPr>
          <p:nvPr>
            <p:ph type="sldNum" sz="quarter" idx="4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069073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1"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69C3B5E-D394-422F-B5EC-90394DA5E2FA}"/>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4268828805"/>
      </p:ext>
    </p:extLst>
  </p:cSld>
  <p:clrMapOvr>
    <a:masterClrMapping/>
  </p:clrMapOvr>
  <p:transition>
    <p:fade/>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61"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5789E66-833F-407D-B3C4-6C323921843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403414208"/>
      </p:ext>
    </p:extLst>
  </p:cSld>
  <p:clrMapOvr>
    <a:masterClrMapping/>
  </p:clrMapOvr>
  <p:transition>
    <p:fade/>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331"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6" name="Title 1">
            <a:extLst>
              <a:ext uri="{FF2B5EF4-FFF2-40B4-BE49-F238E27FC236}">
                <a16:creationId xmlns:a16="http://schemas.microsoft.com/office/drawing/2014/main" xmlns="" id="{35BA0B6E-7611-4934-A581-6F963CD60D31}"/>
              </a:ext>
            </a:extLst>
          </p:cNvPr>
          <p:cNvSpPr>
            <a:spLocks noGrp="1"/>
          </p:cNvSpPr>
          <p:nvPr>
            <p:ph type="title"/>
          </p:nvPr>
        </p:nvSpPr>
        <p:spPr>
          <a:xfrm>
            <a:off x="6516805" y="535781"/>
            <a:ext cx="5148155" cy="719667"/>
          </a:xfrm>
        </p:spPr>
        <p:txBody>
          <a:bodyPr/>
          <a:lstStyle/>
          <a:p>
            <a:endParaRPr lang="en-GB"/>
          </a:p>
        </p:txBody>
      </p:sp>
    </p:spTree>
    <p:extLst>
      <p:ext uri="{BB962C8B-B14F-4D97-AF65-F5344CB8AC3E}">
        <p14:creationId xmlns:p14="http://schemas.microsoft.com/office/powerpoint/2010/main" val="816951073"/>
      </p:ext>
    </p:extLst>
  </p:cSld>
  <p:clrMapOvr>
    <a:masterClrMapping/>
  </p:clrMapOvr>
  <p:transition>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6191581"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061" y="535782"/>
            <a:ext cx="5473699" cy="719665"/>
          </a:xfrm>
        </p:spPr>
        <p:txBody>
          <a:bodyPr/>
          <a:lstStyle/>
          <a:p>
            <a:endParaRPr lang="en-GB"/>
          </a:p>
        </p:txBody>
      </p:sp>
    </p:spTree>
    <p:extLst>
      <p:ext uri="{BB962C8B-B14F-4D97-AF65-F5344CB8AC3E}">
        <p14:creationId xmlns:p14="http://schemas.microsoft.com/office/powerpoint/2010/main" val="2420706170"/>
      </p:ext>
    </p:extLst>
  </p:cSld>
  <p:clrMapOvr>
    <a:masterClrMapping/>
  </p:clrMapOvr>
  <p:transition>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7215123" y="0"/>
            <a:ext cx="4977207" cy="6858000"/>
          </a:xfrm>
          <a:prstGeom prst="rect">
            <a:avLst/>
          </a:prstGeom>
          <a:solidFill>
            <a:schemeClr val="accent1"/>
          </a:solidFill>
        </p:spPr>
        <p:txBody>
          <a:bodyPr tIns="457200" bIns="0" anchor="t">
            <a:normAutofit/>
          </a:bodyPr>
          <a:lstStyle>
            <a:lvl1pPr algn="ctr">
              <a:defRPr sz="28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136" y="535782"/>
            <a:ext cx="5664199" cy="719665"/>
          </a:xfrm>
        </p:spPr>
        <p:txBody>
          <a:bodyPr/>
          <a:lstStyle/>
          <a:p>
            <a:endParaRPr lang="en-GB"/>
          </a:p>
        </p:txBody>
      </p:sp>
    </p:spTree>
    <p:extLst>
      <p:ext uri="{BB962C8B-B14F-4D97-AF65-F5344CB8AC3E}">
        <p14:creationId xmlns:p14="http://schemas.microsoft.com/office/powerpoint/2010/main" val="85949633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563356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1" y="1711317"/>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27" name="Rectangle 26"/>
          <p:cNvSpPr/>
          <p:nvPr userDrawn="1"/>
        </p:nvSpPr>
        <p:spPr>
          <a:xfrm>
            <a:off x="6410179"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sz="2399">
              <a:solidFill>
                <a:srgbClr val="FFFFFF"/>
              </a:solidFill>
            </a:endParaRPr>
          </a:p>
        </p:txBody>
      </p:sp>
      <p:sp>
        <p:nvSpPr>
          <p:cNvPr id="2" name="Title 1">
            <a:extLst>
              <a:ext uri="{FF2B5EF4-FFF2-40B4-BE49-F238E27FC236}">
                <a16:creationId xmlns:a16="http://schemas.microsoft.com/office/drawing/2014/main" xmlns="" id="{2E8470DA-9AF9-4E1C-9972-1EEDFB2A40C9}"/>
              </a:ext>
            </a:extLst>
          </p:cNvPr>
          <p:cNvSpPr>
            <a:spLocks noGrp="1"/>
          </p:cNvSpPr>
          <p:nvPr>
            <p:ph type="title"/>
          </p:nvPr>
        </p:nvSpPr>
        <p:spPr>
          <a:xfrm>
            <a:off x="527061" y="535782"/>
            <a:ext cx="5473699" cy="719665"/>
          </a:xfrm>
        </p:spPr>
        <p:txBody>
          <a:bodyPr/>
          <a:lstStyle/>
          <a:p>
            <a:endParaRPr lang="en-GB"/>
          </a:p>
        </p:txBody>
      </p:sp>
      <p:sp>
        <p:nvSpPr>
          <p:cNvPr id="32" name="Text Placeholder 6">
            <a:extLst>
              <a:ext uri="{FF2B5EF4-FFF2-40B4-BE49-F238E27FC236}">
                <a16:creationId xmlns:a16="http://schemas.microsoft.com/office/drawing/2014/main" xmlns="" id="{AC5D69C9-F508-4C1F-8E9D-94033E5A515B}"/>
              </a:ext>
            </a:extLst>
          </p:cNvPr>
          <p:cNvSpPr>
            <a:spLocks noGrp="1"/>
          </p:cNvSpPr>
          <p:nvPr>
            <p:ph type="body" sz="quarter" idx="58" hasCustomPrompt="1"/>
          </p:nvPr>
        </p:nvSpPr>
        <p:spPr>
          <a:xfrm>
            <a:off x="3551011" y="1711317"/>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xmlns="" id="{635735DD-D894-481C-8C66-1C735F561AAF}"/>
              </a:ext>
            </a:extLst>
          </p:cNvPr>
          <p:cNvSpPr>
            <a:spLocks noGrp="1"/>
          </p:cNvSpPr>
          <p:nvPr>
            <p:ph type="body" sz="quarter" idx="62" hasCustomPrompt="1"/>
          </p:nvPr>
        </p:nvSpPr>
        <p:spPr>
          <a:xfrm>
            <a:off x="6564899" y="1711317"/>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xmlns="" id="{02ABA786-DEA0-420E-9905-90955A8C402E}"/>
              </a:ext>
            </a:extLst>
          </p:cNvPr>
          <p:cNvSpPr>
            <a:spLocks noGrp="1"/>
          </p:cNvSpPr>
          <p:nvPr>
            <p:ph type="body" sz="quarter" idx="64" hasCustomPrompt="1"/>
          </p:nvPr>
        </p:nvSpPr>
        <p:spPr>
          <a:xfrm>
            <a:off x="9578779" y="1711317"/>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xmlns="" id="{4C541FAF-8FA6-4AFF-A135-34F225CF437A}"/>
              </a:ext>
            </a:extLst>
          </p:cNvPr>
          <p:cNvSpPr>
            <a:spLocks noGrp="1"/>
          </p:cNvSpPr>
          <p:nvPr>
            <p:ph type="body" sz="quarter" idx="65" hasCustomPrompt="1"/>
          </p:nvPr>
        </p:nvSpPr>
        <p:spPr>
          <a:xfrm>
            <a:off x="53713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6"/>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xmlns="" id="{B3AFA1DA-6C8A-42BB-BE55-D42BC76BD03D}"/>
              </a:ext>
            </a:extLst>
          </p:cNvPr>
          <p:cNvSpPr>
            <a:spLocks noGrp="1"/>
          </p:cNvSpPr>
          <p:nvPr>
            <p:ph type="body" sz="quarter" idx="66" hasCustomPrompt="1"/>
          </p:nvPr>
        </p:nvSpPr>
        <p:spPr>
          <a:xfrm>
            <a:off x="355101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xmlns="" id="{E440EC27-91D7-4A75-8B14-FA5D45F93E59}"/>
              </a:ext>
            </a:extLst>
          </p:cNvPr>
          <p:cNvSpPr>
            <a:spLocks noGrp="1"/>
          </p:cNvSpPr>
          <p:nvPr>
            <p:ph type="body" sz="quarter" idx="67" hasCustomPrompt="1"/>
          </p:nvPr>
        </p:nvSpPr>
        <p:spPr>
          <a:xfrm>
            <a:off x="9578779"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xmlns="" id="{6371826F-BAAD-40E8-9D8E-29875B06A869}"/>
              </a:ext>
            </a:extLst>
          </p:cNvPr>
          <p:cNvSpPr>
            <a:spLocks noGrp="1"/>
          </p:cNvSpPr>
          <p:nvPr>
            <p:ph type="body" sz="quarter" idx="68" hasCustomPrompt="1"/>
          </p:nvPr>
        </p:nvSpPr>
        <p:spPr>
          <a:xfrm>
            <a:off x="6562628" y="256310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xmlns="" id="{21D3C68B-2EE7-4A9A-BB75-10624009AE88}"/>
              </a:ext>
            </a:extLst>
          </p:cNvPr>
          <p:cNvSpPr>
            <a:spLocks noGrp="1"/>
          </p:cNvSpPr>
          <p:nvPr>
            <p:ph type="body" sz="quarter" idx="70" hasCustomPrompt="1"/>
          </p:nvPr>
        </p:nvSpPr>
        <p:spPr>
          <a:xfrm>
            <a:off x="534820" y="256310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xmlns="" id="{06F68A80-B91B-4960-A563-3DE3021F0FC6}"/>
              </a:ext>
            </a:extLst>
          </p:cNvPr>
          <p:cNvSpPr>
            <a:spLocks noGrp="1"/>
          </p:cNvSpPr>
          <p:nvPr>
            <p:ph type="body" sz="quarter" idx="73" hasCustomPrompt="1"/>
          </p:nvPr>
        </p:nvSpPr>
        <p:spPr>
          <a:xfrm>
            <a:off x="6562628" y="465848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xmlns="" id="{F27B70F5-7F1C-4E11-B2D6-F639A37547EA}"/>
              </a:ext>
            </a:extLst>
          </p:cNvPr>
          <p:cNvSpPr>
            <a:spLocks noGrp="1"/>
          </p:cNvSpPr>
          <p:nvPr>
            <p:ph type="body" sz="quarter" idx="78" hasCustomPrompt="1"/>
          </p:nvPr>
        </p:nvSpPr>
        <p:spPr>
          <a:xfrm>
            <a:off x="3548977" y="256310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xmlns="" id="{FA69F292-0A74-4AE1-B503-E43C7CEF235D}"/>
              </a:ext>
            </a:extLst>
          </p:cNvPr>
          <p:cNvSpPr>
            <a:spLocks noGrp="1"/>
          </p:cNvSpPr>
          <p:nvPr>
            <p:ph type="body" sz="quarter" idx="79" hasCustomPrompt="1"/>
          </p:nvPr>
        </p:nvSpPr>
        <p:spPr>
          <a:xfrm>
            <a:off x="9576733" y="2563100"/>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xmlns="" id="{D3C9F13A-A515-42DB-BBC9-81C9F72ADA62}"/>
              </a:ext>
            </a:extLst>
          </p:cNvPr>
          <p:cNvSpPr>
            <a:spLocks noGrp="1"/>
          </p:cNvSpPr>
          <p:nvPr>
            <p:ph type="body" sz="quarter" idx="80" hasCustomPrompt="1"/>
          </p:nvPr>
        </p:nvSpPr>
        <p:spPr>
          <a:xfrm>
            <a:off x="534820" y="465848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xmlns="" id="{B1200441-C737-495A-A089-3923A07D3587}"/>
              </a:ext>
            </a:extLst>
          </p:cNvPr>
          <p:cNvSpPr>
            <a:spLocks noGrp="1"/>
          </p:cNvSpPr>
          <p:nvPr>
            <p:ph type="body" sz="quarter" idx="81" hasCustomPrompt="1"/>
          </p:nvPr>
        </p:nvSpPr>
        <p:spPr>
          <a:xfrm>
            <a:off x="3548977" y="465848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xmlns="" id="{1357E2E6-DAC6-450F-8061-62F6589471C6}"/>
              </a:ext>
            </a:extLst>
          </p:cNvPr>
          <p:cNvSpPr>
            <a:spLocks noGrp="1"/>
          </p:cNvSpPr>
          <p:nvPr>
            <p:ph type="body" sz="quarter" idx="82" hasCustomPrompt="1"/>
          </p:nvPr>
        </p:nvSpPr>
        <p:spPr>
          <a:xfrm>
            <a:off x="9576733" y="4658486"/>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xmlns="" id="{7A25AA07-7D08-4561-8EDD-78E9F5D65B2B}"/>
              </a:ext>
            </a:extLst>
          </p:cNvPr>
          <p:cNvSpPr>
            <a:spLocks noGrp="1"/>
          </p:cNvSpPr>
          <p:nvPr>
            <p:ph type="body" sz="quarter" idx="83" hasCustomPrompt="1"/>
          </p:nvPr>
        </p:nvSpPr>
        <p:spPr>
          <a:xfrm>
            <a:off x="6564899" y="38062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9" name="Slide Number Placeholder 8">
            <a:extLst>
              <a:ext uri="{FF2B5EF4-FFF2-40B4-BE49-F238E27FC236}">
                <a16:creationId xmlns:a16="http://schemas.microsoft.com/office/drawing/2014/main" xmlns="" id="{773BD580-8983-4D2F-9E4D-CFF6D89925D6}"/>
              </a:ext>
            </a:extLst>
          </p:cNvPr>
          <p:cNvSpPr>
            <a:spLocks noGrp="1"/>
          </p:cNvSpPr>
          <p:nvPr>
            <p:ph type="sldNum" sz="quarter" idx="8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9425373-9A89-48AA-A4DB-94AD120F4FC2}"/>
              </a:ext>
            </a:extLst>
          </p:cNvPr>
          <p:cNvSpPr>
            <a:spLocks noGrp="1"/>
          </p:cNvSpPr>
          <p:nvPr>
            <p:ph type="ftr" sz="quarter" idx="8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173503411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hasCustomPrompt="1"/>
          </p:nvPr>
        </p:nvSpPr>
        <p:spPr>
          <a:xfrm>
            <a:off x="7207876" y="0"/>
            <a:ext cx="2084917" cy="6858000"/>
          </a:xfrm>
          <a:prstGeom prst="rect">
            <a:avLst/>
          </a:prstGeom>
          <a:solidFill>
            <a:schemeClr val="accent2"/>
          </a:solidFill>
          <a:ln>
            <a:noFill/>
          </a:ln>
        </p:spPr>
        <p:txBody>
          <a:bodyPr tIns="457200" bIns="0" anchor="t">
            <a:normAutofit/>
          </a:bodyPr>
          <a:lstStyle>
            <a:lvl1pPr algn="ctr">
              <a:defRPr sz="2400" b="1">
                <a:solidFill>
                  <a:schemeClr val="bg1"/>
                </a:solidFill>
              </a:defRPr>
            </a:lvl1pPr>
          </a:lstStyle>
          <a:p>
            <a:r>
              <a:rPr lang="en-US"/>
              <a:t>INSERT IMAGE </a:t>
            </a:r>
            <a:br>
              <a:rPr lang="en-US"/>
            </a:br>
            <a:r>
              <a:rPr lang="en-US"/>
              <a:t>HERE</a:t>
            </a:r>
            <a:endParaRPr lang="en-GB"/>
          </a:p>
        </p:txBody>
      </p:sp>
      <p:sp>
        <p:nvSpPr>
          <p:cNvPr id="10" name="Text Placeholder 2"/>
          <p:cNvSpPr>
            <a:spLocks noGrp="1"/>
          </p:cNvSpPr>
          <p:nvPr>
            <p:ph type="body" sz="quarter" idx="19" hasCustomPrompt="1"/>
          </p:nvPr>
        </p:nvSpPr>
        <p:spPr>
          <a:xfrm>
            <a:off x="536655" y="170230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2" name="Title 1">
            <a:extLst>
              <a:ext uri="{FF2B5EF4-FFF2-40B4-BE49-F238E27FC236}">
                <a16:creationId xmlns:a16="http://schemas.microsoft.com/office/drawing/2014/main" xmlns="" id="{69BD975D-921E-432E-BBE8-A92FF0C46F9D}"/>
              </a:ext>
            </a:extLst>
          </p:cNvPr>
          <p:cNvSpPr>
            <a:spLocks noGrp="1"/>
          </p:cNvSpPr>
          <p:nvPr>
            <p:ph type="title"/>
          </p:nvPr>
        </p:nvSpPr>
        <p:spPr>
          <a:xfrm>
            <a:off x="527136" y="535782"/>
            <a:ext cx="5664199" cy="719665"/>
          </a:xfrm>
        </p:spPr>
        <p:txBody>
          <a:bodyPr/>
          <a:lstStyle/>
          <a:p>
            <a:endParaRPr lang="en-GB"/>
          </a:p>
        </p:txBody>
      </p:sp>
      <p:sp>
        <p:nvSpPr>
          <p:cNvPr id="36" name="Text Placeholder 2">
            <a:extLst>
              <a:ext uri="{FF2B5EF4-FFF2-40B4-BE49-F238E27FC236}">
                <a16:creationId xmlns:a16="http://schemas.microsoft.com/office/drawing/2014/main" xmlns="" id="{51F3213A-5701-47E3-B870-7E69774C9F69}"/>
              </a:ext>
            </a:extLst>
          </p:cNvPr>
          <p:cNvSpPr>
            <a:spLocks noGrp="1"/>
          </p:cNvSpPr>
          <p:nvPr>
            <p:ph type="body" sz="quarter" idx="71" hasCustomPrompt="1"/>
          </p:nvPr>
        </p:nvSpPr>
        <p:spPr>
          <a:xfrm>
            <a:off x="3000499" y="224712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7" name="Text Placeholder 2">
            <a:extLst>
              <a:ext uri="{FF2B5EF4-FFF2-40B4-BE49-F238E27FC236}">
                <a16:creationId xmlns:a16="http://schemas.microsoft.com/office/drawing/2014/main" xmlns="" id="{2105E399-863A-49BC-A180-FC99CB82A313}"/>
              </a:ext>
            </a:extLst>
          </p:cNvPr>
          <p:cNvSpPr>
            <a:spLocks noGrp="1"/>
          </p:cNvSpPr>
          <p:nvPr>
            <p:ph type="body" sz="quarter" idx="72" hasCustomPrompt="1"/>
          </p:nvPr>
        </p:nvSpPr>
        <p:spPr>
          <a:xfrm>
            <a:off x="9757891" y="224712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8" name="Text Placeholder 2">
            <a:extLst>
              <a:ext uri="{FF2B5EF4-FFF2-40B4-BE49-F238E27FC236}">
                <a16:creationId xmlns:a16="http://schemas.microsoft.com/office/drawing/2014/main" xmlns="" id="{30443CFF-5053-4745-A85A-B72BE1D9CD1A}"/>
              </a:ext>
            </a:extLst>
          </p:cNvPr>
          <p:cNvSpPr>
            <a:spLocks noGrp="1"/>
          </p:cNvSpPr>
          <p:nvPr>
            <p:ph type="body" sz="quarter" idx="73" hasCustomPrompt="1"/>
          </p:nvPr>
        </p:nvSpPr>
        <p:spPr>
          <a:xfrm>
            <a:off x="5454731" y="170121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9" name="Text Placeholder 2">
            <a:extLst>
              <a:ext uri="{FF2B5EF4-FFF2-40B4-BE49-F238E27FC236}">
                <a16:creationId xmlns:a16="http://schemas.microsoft.com/office/drawing/2014/main" xmlns="" id="{40A1958A-A813-450B-851B-1DDD52881736}"/>
              </a:ext>
            </a:extLst>
          </p:cNvPr>
          <p:cNvSpPr>
            <a:spLocks noGrp="1"/>
          </p:cNvSpPr>
          <p:nvPr>
            <p:ph type="body" sz="quarter" idx="74" hasCustomPrompt="1"/>
          </p:nvPr>
        </p:nvSpPr>
        <p:spPr>
          <a:xfrm>
            <a:off x="536655" y="396520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0" name="Text Placeholder 2">
            <a:extLst>
              <a:ext uri="{FF2B5EF4-FFF2-40B4-BE49-F238E27FC236}">
                <a16:creationId xmlns:a16="http://schemas.microsoft.com/office/drawing/2014/main" xmlns="" id="{0B6ECA3D-7224-49BA-BFF5-CEC5685D1262}"/>
              </a:ext>
            </a:extLst>
          </p:cNvPr>
          <p:cNvSpPr>
            <a:spLocks noGrp="1"/>
          </p:cNvSpPr>
          <p:nvPr>
            <p:ph type="body" sz="quarter" idx="75" hasCustomPrompt="1"/>
          </p:nvPr>
        </p:nvSpPr>
        <p:spPr>
          <a:xfrm>
            <a:off x="3000499" y="452507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1" name="Text Placeholder 2">
            <a:extLst>
              <a:ext uri="{FF2B5EF4-FFF2-40B4-BE49-F238E27FC236}">
                <a16:creationId xmlns:a16="http://schemas.microsoft.com/office/drawing/2014/main" xmlns="" id="{10D4A899-45AF-4962-8FC4-00F4383F339D}"/>
              </a:ext>
            </a:extLst>
          </p:cNvPr>
          <p:cNvSpPr>
            <a:spLocks noGrp="1"/>
          </p:cNvSpPr>
          <p:nvPr>
            <p:ph type="body" sz="quarter" idx="76" hasCustomPrompt="1"/>
          </p:nvPr>
        </p:nvSpPr>
        <p:spPr>
          <a:xfrm>
            <a:off x="5454731" y="396520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2" name="Text Placeholder 2">
            <a:extLst>
              <a:ext uri="{FF2B5EF4-FFF2-40B4-BE49-F238E27FC236}">
                <a16:creationId xmlns:a16="http://schemas.microsoft.com/office/drawing/2014/main" xmlns="" id="{83D34E4E-CEF5-404F-B4FB-142194DF8CDE}"/>
              </a:ext>
            </a:extLst>
          </p:cNvPr>
          <p:cNvSpPr>
            <a:spLocks noGrp="1"/>
          </p:cNvSpPr>
          <p:nvPr>
            <p:ph type="body" sz="quarter" idx="77" hasCustomPrompt="1"/>
          </p:nvPr>
        </p:nvSpPr>
        <p:spPr>
          <a:xfrm>
            <a:off x="9757891" y="4525072"/>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9" name="Slide Number Placeholder 8">
            <a:extLst>
              <a:ext uri="{FF2B5EF4-FFF2-40B4-BE49-F238E27FC236}">
                <a16:creationId xmlns:a16="http://schemas.microsoft.com/office/drawing/2014/main" xmlns="" id="{0CDF7AFE-0926-48E5-89FF-B0544DD5D59D}"/>
              </a:ext>
            </a:extLst>
          </p:cNvPr>
          <p:cNvSpPr>
            <a:spLocks noGrp="1"/>
          </p:cNvSpPr>
          <p:nvPr>
            <p:ph type="sldNum" sz="quarter" idx="8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33726681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C6CFE-C4E0-4919-9CBC-CA0B170C457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23" name="Subtitle 2">
            <a:extLst>
              <a:ext uri="{FF2B5EF4-FFF2-40B4-BE49-F238E27FC236}">
                <a16:creationId xmlns:a16="http://schemas.microsoft.com/office/drawing/2014/main" xmlns="" id="{9D4D3E9F-DFC8-4859-9DEC-F4430345B811}"/>
              </a:ext>
            </a:extLst>
          </p:cNvPr>
          <p:cNvSpPr>
            <a:spLocks noGrp="1"/>
          </p:cNvSpPr>
          <p:nvPr>
            <p:ph type="subTitle" idx="1"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Picture Placeholder 1"/>
          <p:cNvSpPr>
            <a:spLocks noGrp="1"/>
          </p:cNvSpPr>
          <p:nvPr>
            <p:ph type="pic" sz="quarter" idx="11" hasCustomPrompt="1"/>
          </p:nvPr>
        </p:nvSpPr>
        <p:spPr>
          <a:xfrm>
            <a:off x="527207"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30" name="Text Placeholder 1"/>
          <p:cNvSpPr>
            <a:spLocks noGrp="1"/>
          </p:cNvSpPr>
          <p:nvPr>
            <p:ph type="body" sz="quarter" idx="24" hasCustomPrompt="1"/>
          </p:nvPr>
        </p:nvSpPr>
        <p:spPr>
          <a:xfrm>
            <a:off x="52706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1" name="Picture Placeholder 2">
            <a:extLst>
              <a:ext uri="{FF2B5EF4-FFF2-40B4-BE49-F238E27FC236}">
                <a16:creationId xmlns:a16="http://schemas.microsoft.com/office/drawing/2014/main" xmlns="" id="{AC44B617-A869-4E1D-87A3-90E1D4A22DD2}"/>
              </a:ext>
            </a:extLst>
          </p:cNvPr>
          <p:cNvSpPr>
            <a:spLocks noGrp="1"/>
          </p:cNvSpPr>
          <p:nvPr>
            <p:ph type="pic" sz="quarter" idx="28" hasCustomPrompt="1"/>
          </p:nvPr>
        </p:nvSpPr>
        <p:spPr>
          <a:xfrm>
            <a:off x="3396710"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2" name="Text Placeholder 2">
            <a:extLst>
              <a:ext uri="{FF2B5EF4-FFF2-40B4-BE49-F238E27FC236}">
                <a16:creationId xmlns:a16="http://schemas.microsoft.com/office/drawing/2014/main" xmlns="" id="{A64E67ED-CF17-49C5-9F45-8072F793EE6C}"/>
              </a:ext>
            </a:extLst>
          </p:cNvPr>
          <p:cNvSpPr>
            <a:spLocks noGrp="1"/>
          </p:cNvSpPr>
          <p:nvPr>
            <p:ph type="body" sz="quarter" idx="35" hasCustomPrompt="1"/>
          </p:nvPr>
        </p:nvSpPr>
        <p:spPr>
          <a:xfrm>
            <a:off x="339657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2" name="Picture Placeholder 3">
            <a:extLst>
              <a:ext uri="{FF2B5EF4-FFF2-40B4-BE49-F238E27FC236}">
                <a16:creationId xmlns:a16="http://schemas.microsoft.com/office/drawing/2014/main" xmlns="" id="{13ED29BC-0510-49F5-9CC1-AC89C0F5317A}"/>
              </a:ext>
            </a:extLst>
          </p:cNvPr>
          <p:cNvSpPr>
            <a:spLocks noGrp="1"/>
          </p:cNvSpPr>
          <p:nvPr>
            <p:ph type="pic" sz="quarter" idx="29" hasCustomPrompt="1"/>
          </p:nvPr>
        </p:nvSpPr>
        <p:spPr>
          <a:xfrm>
            <a:off x="6265491"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54" name="Text Placeholder 3">
            <a:extLst>
              <a:ext uri="{FF2B5EF4-FFF2-40B4-BE49-F238E27FC236}">
                <a16:creationId xmlns:a16="http://schemas.microsoft.com/office/drawing/2014/main" xmlns="" id="{DC8F6F37-0967-4DAD-A7C1-A74615253486}"/>
              </a:ext>
            </a:extLst>
          </p:cNvPr>
          <p:cNvSpPr>
            <a:spLocks noGrp="1"/>
          </p:cNvSpPr>
          <p:nvPr>
            <p:ph type="body" sz="quarter" idx="36" hasCustomPrompt="1"/>
          </p:nvPr>
        </p:nvSpPr>
        <p:spPr>
          <a:xfrm>
            <a:off x="6265491"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3" name="Picture Placeholder 4">
            <a:extLst>
              <a:ext uri="{FF2B5EF4-FFF2-40B4-BE49-F238E27FC236}">
                <a16:creationId xmlns:a16="http://schemas.microsoft.com/office/drawing/2014/main" xmlns="" id="{11E3C92C-1AF4-415B-9BEF-C3649AF21CDB}"/>
              </a:ext>
            </a:extLst>
          </p:cNvPr>
          <p:cNvSpPr>
            <a:spLocks noGrp="1"/>
          </p:cNvSpPr>
          <p:nvPr>
            <p:ph type="pic" sz="quarter" idx="30" hasCustomPrompt="1"/>
          </p:nvPr>
        </p:nvSpPr>
        <p:spPr>
          <a:xfrm>
            <a:off x="9134984"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6" name="Text Placeholder 4">
            <a:extLst>
              <a:ext uri="{FF2B5EF4-FFF2-40B4-BE49-F238E27FC236}">
                <a16:creationId xmlns:a16="http://schemas.microsoft.com/office/drawing/2014/main" xmlns="" id="{F145F218-106D-42FD-9A4A-AAC03BB6539B}"/>
              </a:ext>
            </a:extLst>
          </p:cNvPr>
          <p:cNvSpPr>
            <a:spLocks noGrp="1"/>
          </p:cNvSpPr>
          <p:nvPr>
            <p:ph type="body" sz="quarter" idx="37" hasCustomPrompt="1"/>
          </p:nvPr>
        </p:nvSpPr>
        <p:spPr>
          <a:xfrm>
            <a:off x="9134984"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6" name="Picture Placeholder 5">
            <a:extLst>
              <a:ext uri="{FF2B5EF4-FFF2-40B4-BE49-F238E27FC236}">
                <a16:creationId xmlns:a16="http://schemas.microsoft.com/office/drawing/2014/main" xmlns="" id="{1EBEF6A7-97B0-4CB8-A9AE-7B9E2DC869CB}"/>
              </a:ext>
            </a:extLst>
          </p:cNvPr>
          <p:cNvSpPr>
            <a:spLocks noGrp="1"/>
          </p:cNvSpPr>
          <p:nvPr>
            <p:ph type="pic" sz="quarter" idx="31" hasCustomPrompt="1"/>
          </p:nvPr>
        </p:nvSpPr>
        <p:spPr>
          <a:xfrm>
            <a:off x="527207"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8" name="Text Placeholder 5">
            <a:extLst>
              <a:ext uri="{FF2B5EF4-FFF2-40B4-BE49-F238E27FC236}">
                <a16:creationId xmlns:a16="http://schemas.microsoft.com/office/drawing/2014/main" xmlns="" id="{9EB17CB3-7BA0-4009-810C-DB37D65ADB80}"/>
              </a:ext>
            </a:extLst>
          </p:cNvPr>
          <p:cNvSpPr>
            <a:spLocks noGrp="1"/>
          </p:cNvSpPr>
          <p:nvPr>
            <p:ph type="body" sz="quarter" idx="38" hasCustomPrompt="1"/>
          </p:nvPr>
        </p:nvSpPr>
        <p:spPr>
          <a:xfrm>
            <a:off x="52706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8" name="Picture Placeholder 6">
            <a:extLst>
              <a:ext uri="{FF2B5EF4-FFF2-40B4-BE49-F238E27FC236}">
                <a16:creationId xmlns:a16="http://schemas.microsoft.com/office/drawing/2014/main" xmlns="" id="{7321BFA9-767D-4941-A3A2-083CDC4C5A2D}"/>
              </a:ext>
            </a:extLst>
          </p:cNvPr>
          <p:cNvSpPr>
            <a:spLocks noGrp="1"/>
          </p:cNvSpPr>
          <p:nvPr>
            <p:ph type="pic" sz="quarter" idx="32" hasCustomPrompt="1"/>
          </p:nvPr>
        </p:nvSpPr>
        <p:spPr>
          <a:xfrm>
            <a:off x="3396710"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0" name="Text Placeholder 6">
            <a:extLst>
              <a:ext uri="{FF2B5EF4-FFF2-40B4-BE49-F238E27FC236}">
                <a16:creationId xmlns:a16="http://schemas.microsoft.com/office/drawing/2014/main" xmlns="" id="{D0BA9FEF-6DFC-4D06-AF09-E4300F5202F1}"/>
              </a:ext>
            </a:extLst>
          </p:cNvPr>
          <p:cNvSpPr>
            <a:spLocks noGrp="1"/>
          </p:cNvSpPr>
          <p:nvPr>
            <p:ph type="body" sz="quarter" idx="39" hasCustomPrompt="1"/>
          </p:nvPr>
        </p:nvSpPr>
        <p:spPr>
          <a:xfrm>
            <a:off x="339657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9" name="Picture Placeholder 7">
            <a:extLst>
              <a:ext uri="{FF2B5EF4-FFF2-40B4-BE49-F238E27FC236}">
                <a16:creationId xmlns:a16="http://schemas.microsoft.com/office/drawing/2014/main" xmlns="" id="{ABD6DC73-FE00-4AFA-9629-8366772DA45A}"/>
              </a:ext>
            </a:extLst>
          </p:cNvPr>
          <p:cNvSpPr>
            <a:spLocks noGrp="1"/>
          </p:cNvSpPr>
          <p:nvPr>
            <p:ph type="pic" sz="quarter" idx="33" hasCustomPrompt="1"/>
          </p:nvPr>
        </p:nvSpPr>
        <p:spPr>
          <a:xfrm>
            <a:off x="6265491"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61" name="Text Placeholder 7">
            <a:extLst>
              <a:ext uri="{FF2B5EF4-FFF2-40B4-BE49-F238E27FC236}">
                <a16:creationId xmlns:a16="http://schemas.microsoft.com/office/drawing/2014/main" xmlns="" id="{03C395DA-AA85-4007-8517-427A9DCC2E27}"/>
              </a:ext>
            </a:extLst>
          </p:cNvPr>
          <p:cNvSpPr>
            <a:spLocks noGrp="1"/>
          </p:cNvSpPr>
          <p:nvPr>
            <p:ph type="body" sz="quarter" idx="40" hasCustomPrompt="1"/>
          </p:nvPr>
        </p:nvSpPr>
        <p:spPr>
          <a:xfrm>
            <a:off x="6265491"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50" name="Picture Placeholder 8">
            <a:extLst>
              <a:ext uri="{FF2B5EF4-FFF2-40B4-BE49-F238E27FC236}">
                <a16:creationId xmlns:a16="http://schemas.microsoft.com/office/drawing/2014/main" xmlns="" id="{1BC6C06F-587E-4B61-ACC4-5706C4941046}"/>
              </a:ext>
            </a:extLst>
          </p:cNvPr>
          <p:cNvSpPr>
            <a:spLocks noGrp="1"/>
          </p:cNvSpPr>
          <p:nvPr>
            <p:ph type="pic" sz="quarter" idx="34" hasCustomPrompt="1"/>
          </p:nvPr>
        </p:nvSpPr>
        <p:spPr>
          <a:xfrm>
            <a:off x="9134984"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2" name="Text Placeholder 8">
            <a:extLst>
              <a:ext uri="{FF2B5EF4-FFF2-40B4-BE49-F238E27FC236}">
                <a16:creationId xmlns:a16="http://schemas.microsoft.com/office/drawing/2014/main" xmlns="" id="{44F465A5-8A4A-45C9-8F79-7984468B3646}"/>
              </a:ext>
            </a:extLst>
          </p:cNvPr>
          <p:cNvSpPr>
            <a:spLocks noGrp="1"/>
          </p:cNvSpPr>
          <p:nvPr>
            <p:ph type="body" sz="quarter" idx="41" hasCustomPrompt="1"/>
          </p:nvPr>
        </p:nvSpPr>
        <p:spPr>
          <a:xfrm>
            <a:off x="9134984"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9" name="Slide Number Placeholder 8">
            <a:extLst>
              <a:ext uri="{FF2B5EF4-FFF2-40B4-BE49-F238E27FC236}">
                <a16:creationId xmlns:a16="http://schemas.microsoft.com/office/drawing/2014/main" xmlns="" id="{B4E6208F-2E5A-41C7-83BD-C7EE7229E868}"/>
              </a:ext>
            </a:extLst>
          </p:cNvPr>
          <p:cNvSpPr>
            <a:spLocks noGrp="1"/>
          </p:cNvSpPr>
          <p:nvPr>
            <p:ph type="sldNum" sz="quarter" idx="44"/>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160997495"/>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2C696-A708-43D2-8CB4-71D61BD66501}"/>
              </a:ext>
            </a:extLst>
          </p:cNvPr>
          <p:cNvSpPr>
            <a:spLocks noGrp="1"/>
          </p:cNvSpPr>
          <p:nvPr>
            <p:ph type="title"/>
          </p:nvPr>
        </p:nvSpPr>
        <p:spPr>
          <a:xfrm>
            <a:off x="527053" y="6096001"/>
            <a:ext cx="11137899" cy="455084"/>
          </a:xfrm>
        </p:spPr>
        <p:txBody>
          <a:bodyPr anchor="ctr"/>
          <a:lstStyle/>
          <a:p>
            <a:endParaRPr lang="en-GB"/>
          </a:p>
        </p:txBody>
      </p:sp>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7" y="500"/>
            <a:ext cx="12192000" cy="5710767"/>
          </a:xfrm>
          <a:solidFill>
            <a:schemeClr val="accent1"/>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2474852171"/>
      </p:ext>
    </p:extLst>
  </p:cSld>
  <p:clrMapOvr>
    <a:masterClrMapping/>
  </p:clrMapOvr>
  <p:transition>
    <p:fad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7" y="0"/>
            <a:ext cx="12192000" cy="6858000"/>
          </a:xfrm>
          <a:solidFill>
            <a:schemeClr val="accent2"/>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4081239491"/>
      </p:ext>
    </p:extLst>
  </p:cSld>
  <p:clrMapOvr>
    <a:masterClrMapping/>
  </p:clrMapOvr>
  <p:transition>
    <p:fad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E1DDBB4-72D0-48C0-994E-9FEB6058B32D}"/>
              </a:ext>
            </a:extLst>
          </p:cNvPr>
          <p:cNvSpPr>
            <a:spLocks noGrp="1"/>
          </p:cNvSpPr>
          <p:nvPr>
            <p:ph type="ftr" sz="quarter" idx="13"/>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472776185"/>
      </p:ext>
    </p:extLst>
  </p:cSld>
  <p:clrMapOvr>
    <a:masterClrMapping/>
  </p:clrMapOvr>
  <p:transition>
    <p:fad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37"/>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795140248"/>
      </p:ext>
    </p:extLst>
  </p:cSld>
  <p:clrMapOvr>
    <a:masterClrMapping/>
  </p:clrMapOvr>
  <p:transition>
    <p:fad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108325"/>
      </p:ext>
    </p:extLst>
  </p:cSld>
  <p:clrMapOvr>
    <a:masterClrMapping/>
  </p:clrMapOvr>
  <p:transition>
    <p:fade/>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pic>
        <p:nvPicPr>
          <p:cNvPr id="2" name="image" descr="{&quot;templafy&quot;:{&quot;id&quot;:&quot;6fc5cfaf-0100-4a80-bb12-b1c7546fb665&quot;}}">
            <a:extLst>
              <a:ext uri="{FF2B5EF4-FFF2-40B4-BE49-F238E27FC236}">
                <a16:creationId xmlns:a16="http://schemas.microsoft.com/office/drawing/2014/main" xmlns="" id="{C8E02B45-E4DE-48B9-B50F-A7D566252230}"/>
              </a:ext>
            </a:extLst>
          </p:cNvPr>
          <p:cNvPicPr>
            <a:picLocks noChangeAspect="1"/>
          </p:cNvPicPr>
          <p:nvPr userDrawn="1"/>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3908809700"/>
      </p:ext>
    </p:extLst>
  </p:cSld>
  <p:clrMapOvr>
    <a:masterClrMapping/>
  </p:clrMapOvr>
  <p:transition>
    <p:fad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19F36E-A6E2-48AB-B6FC-6F032C378B22}"/>
              </a:ext>
            </a:extLst>
          </p:cNvPr>
          <p:cNvSpPr/>
          <p:nvPr userDrawn="1"/>
        </p:nvSpPr>
        <p:spPr>
          <a:xfrm>
            <a:off x="5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72821200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8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35626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CF869A-49CC-43E7-8BB1-98692CFF54E4}"/>
              </a:ext>
            </a:extLst>
          </p:cNvPr>
          <p:cNvSpPr/>
          <p:nvPr userDrawn="1"/>
        </p:nvSpPr>
        <p:spPr>
          <a:xfrm>
            <a:off x="5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427320794"/>
      </p:ext>
    </p:extLst>
  </p:cSld>
  <p:clrMapOvr>
    <a:masterClrMapping/>
  </p:clrMapOvr>
  <p:transition>
    <p:fade/>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418741943"/>
      </p:ext>
    </p:extLst>
  </p:cSld>
  <p:clrMapOvr>
    <a:masterClrMapping/>
  </p:clrMapOvr>
  <p:transition>
    <p:fade/>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224650886"/>
      </p:ext>
    </p:extLst>
  </p:cSld>
  <p:clrMapOvr>
    <a:masterClrMapping/>
  </p:clrMapOvr>
  <p:transition>
    <p:fade/>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67858872"/>
      </p:ext>
    </p:extLst>
  </p:cSld>
  <p:clrMapOvr>
    <a:masterClrMapping/>
  </p:clrMapOvr>
  <p:transition>
    <p:fade/>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54090561"/>
      </p:ext>
    </p:extLst>
  </p:cSld>
  <p:clrMapOvr>
    <a:masterClrMapping/>
  </p:clrMapOvr>
  <p:transition>
    <p:fade/>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47807427"/>
      </p:ext>
    </p:extLst>
  </p:cSld>
  <p:clrMapOvr>
    <a:masterClrMapping/>
  </p:clrMapOvr>
  <p:transition>
    <p:fade/>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9951F095-226D-4DC2-8D51-4B7534539BBF}"/>
              </a:ext>
            </a:extLst>
          </p:cNvPr>
          <p:cNvSpPr>
            <a:spLocks noGrp="1"/>
          </p:cNvSpPr>
          <p:nvPr>
            <p:ph type="subTitle" idx="1" hasCustomPrompt="1"/>
          </p:nvPr>
        </p:nvSpPr>
        <p:spPr>
          <a:xfrm>
            <a:off x="527172" y="3811548"/>
            <a:ext cx="5473671" cy="1452705"/>
          </a:xfrm>
          <a:prstGeom prst="rect">
            <a:avLst/>
          </a:prstGeom>
        </p:spPr>
        <p:txBody>
          <a:bodyPr lIns="0">
            <a:spAutoFit/>
          </a:bodyPr>
          <a:lstStyle>
            <a:lvl1pPr marL="0" indent="0" algn="l">
              <a:lnSpc>
                <a:spcPct val="90000"/>
              </a:lnSpc>
              <a:spcBef>
                <a:spcPts val="0"/>
              </a:spcBef>
              <a:spcAft>
                <a:spcPts val="1800"/>
              </a:spcAft>
              <a:buNone/>
              <a:defRPr sz="2200" b="0">
                <a:solidFill>
                  <a:schemeClr val="tx1"/>
                </a:solidFill>
              </a:defRPr>
            </a:lvl1pPr>
            <a:lvl2pPr marL="0" indent="0" algn="l">
              <a:spcAft>
                <a:spcPts val="1200"/>
              </a:spcAft>
              <a:buNone/>
              <a:tabLst>
                <a:tab pos="0" algn="l"/>
              </a:tabLst>
              <a:defRPr sz="1600">
                <a:solidFill>
                  <a:schemeClr val="accent2"/>
                </a:solidFill>
              </a:defRPr>
            </a:lvl2pPr>
            <a:lvl3pPr marL="0" indent="0" algn="l">
              <a:spcAft>
                <a:spcPts val="1200"/>
              </a:spcAft>
              <a:buNone/>
              <a:tabLst>
                <a:tab pos="0" algn="l"/>
              </a:tabLst>
              <a:defRPr sz="1400">
                <a:solidFill>
                  <a:schemeClr val="tx1">
                    <a:tint val="75000"/>
                  </a:schemeClr>
                </a:solidFill>
              </a:defRPr>
            </a:lvl3pPr>
            <a:lvl4pPr marL="0" indent="0" algn="l">
              <a:spcAft>
                <a:spcPts val="1200"/>
              </a:spcAft>
              <a:buNone/>
              <a:tabLst>
                <a:tab pos="0" algn="l"/>
              </a:tabLst>
              <a:defRPr sz="1400">
                <a:solidFill>
                  <a:schemeClr val="tx1"/>
                </a:solidFill>
              </a:defRPr>
            </a:lvl4pPr>
            <a:lvl5pPr marL="0" indent="0" algn="l">
              <a:spcAft>
                <a:spcPts val="1200"/>
              </a:spcAft>
              <a:buNone/>
              <a:tabLst>
                <a:tab pos="0" algn="l"/>
              </a:tabLst>
              <a:defRPr sz="1400">
                <a:solidFill>
                  <a:schemeClr val="tx1"/>
                </a:solidFill>
              </a:defRPr>
            </a:lvl5pPr>
            <a:lvl6pPr marL="0" indent="0" algn="l">
              <a:spcAft>
                <a:spcPts val="120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3"/>
            <a:r>
              <a:rPr lang="en-US"/>
              <a:t>Style four</a:t>
            </a:r>
          </a:p>
        </p:txBody>
      </p:sp>
      <p:pic>
        <p:nvPicPr>
          <p:cNvPr id="1455880949" name="image" descr="{&quot;templafy&quot;:{&quot;id&quot;:&quot;6fc5cfaf-0100-4a80-bb12-b1c7546fb665&quot;}}"/>
          <p:cNvPicPr>
            <a:picLocks noChangeAspect="1"/>
          </p:cNvPicPr>
          <p:nvPr/>
        </p:nvPicPr>
        <p:blipFill>
          <a:blip r:embed="rId2"/>
          <a:stretch>
            <a:fillRect/>
          </a:stretch>
        </p:blipFill>
        <p:spPr>
          <a:xfrm>
            <a:off x="529220" y="527051"/>
            <a:ext cx="871855" cy="738000"/>
          </a:xfrm>
          <a:prstGeom prst="rect">
            <a:avLst/>
          </a:prstGeom>
        </p:spPr>
      </p:pic>
      <p:sp>
        <p:nvSpPr>
          <p:cNvPr id="16" name="date" descr="{&quot;templafy&quot;:{&quot;id&quot;:&quot;1076c5db-0b84-4e1f-bdc2-494870c355df&quot;}}" hidden="1" title="Form.Date">
            <a:extLst>
              <a:ext uri="{FF2B5EF4-FFF2-40B4-BE49-F238E27FC236}">
                <a16:creationId xmlns:a16="http://schemas.microsoft.com/office/drawing/2014/main" xmlns="" id="{03673631-BB8B-45DD-9328-9F9C24DE52E8}"/>
              </a:ext>
            </a:extLst>
          </p:cNvPr>
          <p:cNvSpPr txBox="1"/>
          <p:nvPr userDrawn="1"/>
        </p:nvSpPr>
        <p:spPr>
          <a:xfrm>
            <a:off x="0" y="6847200"/>
            <a:ext cx="0" cy="261610"/>
          </a:xfrm>
          <a:prstGeom prst="rect">
            <a:avLst/>
          </a:prstGeom>
          <a:noFill/>
        </p:spPr>
        <p:txBody>
          <a:bodyPr wrap="square" lIns="0" tIns="0" rIns="0" bIns="0" rtlCol="0">
            <a:spAutoFit/>
          </a:bodyPr>
          <a:lstStyle/>
          <a:p>
            <a:pPr algn="r" defTabSz="914240"/>
            <a:r>
              <a:rPr lang="en-GB" sz="100">
                <a:noFill/>
              </a:rPr>
              <a:t>December 13, 2018</a:t>
            </a:r>
          </a:p>
        </p:txBody>
      </p:sp>
      <p:sp>
        <p:nvSpPr>
          <p:cNvPr id="9" name="Picture Placeholder 3">
            <a:extLst>
              <a:ext uri="{FF2B5EF4-FFF2-40B4-BE49-F238E27FC236}">
                <a16:creationId xmlns:a16="http://schemas.microsoft.com/office/drawing/2014/main" xmlns="" id="{09B0418B-42D8-4E7A-8539-5E16E8F8A6BC}"/>
              </a:ext>
            </a:extLst>
          </p:cNvPr>
          <p:cNvSpPr>
            <a:spLocks noGrp="1"/>
          </p:cNvSpPr>
          <p:nvPr>
            <p:ph type="pic" sz="quarter" idx="11" hasCustomPrompt="1"/>
          </p:nvPr>
        </p:nvSpPr>
        <p:spPr>
          <a:xfrm>
            <a:off x="1711769" y="527051"/>
            <a:ext cx="1337027" cy="738716"/>
          </a:xfrm>
        </p:spPr>
        <p:txBody>
          <a:bodyPr anchor="ctr"/>
          <a:lstStyle>
            <a:lvl1pPr algn="ctr">
              <a:defRPr sz="1000">
                <a:solidFill>
                  <a:schemeClr val="tx2"/>
                </a:solidFill>
              </a:defRPr>
            </a:lvl1pPr>
          </a:lstStyle>
          <a:p>
            <a:r>
              <a:rPr lang="en-US"/>
              <a:t>Client Logo</a:t>
            </a:r>
          </a:p>
        </p:txBody>
      </p:sp>
      <p:sp>
        <p:nvSpPr>
          <p:cNvPr id="10" name="Picture Placeholder 3">
            <a:extLst>
              <a:ext uri="{FF2B5EF4-FFF2-40B4-BE49-F238E27FC236}">
                <a16:creationId xmlns:a16="http://schemas.microsoft.com/office/drawing/2014/main" xmlns="" id="{2FDED80F-3890-440B-8C5A-C5EBA0D6A226}"/>
              </a:ext>
            </a:extLst>
          </p:cNvPr>
          <p:cNvSpPr>
            <a:spLocks noGrp="1"/>
          </p:cNvSpPr>
          <p:nvPr>
            <p:ph type="pic" sz="quarter" idx="12" hasCustomPrompt="1"/>
          </p:nvPr>
        </p:nvSpPr>
        <p:spPr>
          <a:xfrm>
            <a:off x="3359233" y="527051"/>
            <a:ext cx="1337027" cy="738716"/>
          </a:xfrm>
        </p:spPr>
        <p:txBody>
          <a:bodyPr anchor="ctr"/>
          <a:lstStyle>
            <a:lvl1pPr algn="ctr">
              <a:defRPr sz="1000">
                <a:solidFill>
                  <a:schemeClr val="tx2"/>
                </a:solidFill>
              </a:defRPr>
            </a:lvl1pPr>
          </a:lstStyle>
          <a:p>
            <a:r>
              <a:rPr lang="en-US"/>
              <a:t>Partner Logo</a:t>
            </a:r>
          </a:p>
        </p:txBody>
      </p:sp>
      <p:sp>
        <p:nvSpPr>
          <p:cNvPr id="13" name="text" descr="{&quot;templafy&quot;:{&quot;id&quot;:&quot;908ef4d3-5604-456a-bbaa-68a5c2937823&quot;}}" title="Form.Confidentiality.ShowNameConfidentiality">
            <a:extLst>
              <a:ext uri="{FF2B5EF4-FFF2-40B4-BE49-F238E27FC236}">
                <a16:creationId xmlns:a16="http://schemas.microsoft.com/office/drawing/2014/main" xmlns="" id="{5DF3DB70-33BC-4B43-85F2-22B68F6D1A59}"/>
              </a:ext>
            </a:extLst>
          </p:cNvPr>
          <p:cNvSpPr>
            <a:spLocks noGrp="1"/>
          </p:cNvSpPr>
          <p:nvPr>
            <p:ph type="body" sz="quarter" idx="14" hasCustomPrompt="1"/>
          </p:nvPr>
        </p:nvSpPr>
        <p:spPr>
          <a:xfrm>
            <a:off x="527053" y="6471299"/>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sp>
        <p:nvSpPr>
          <p:cNvPr id="12" name="text" descr="{&quot;templafy&quot;:{&quot;id&quot;:&quot;5755cf13-431b-4e0a-b9bb-3c9ce3564f7d&quot;}}" title="text">
            <a:extLst>
              <a:ext uri="{FF2B5EF4-FFF2-40B4-BE49-F238E27FC236}">
                <a16:creationId xmlns:a16="http://schemas.microsoft.com/office/drawing/2014/main" xmlns="" id="{736B9D71-0E70-44D3-9BFB-D7B2D49FD563}"/>
              </a:ext>
            </a:extLst>
          </p:cNvPr>
          <p:cNvSpPr>
            <a:spLocks noGrp="1"/>
          </p:cNvSpPr>
          <p:nvPr>
            <p:ph type="title" hasCustomPrompt="1"/>
          </p:nvPr>
        </p:nvSpPr>
        <p:spPr>
          <a:xfrm>
            <a:off x="527053" y="2866732"/>
            <a:ext cx="7082227" cy="609398"/>
          </a:xfrm>
          <a:prstGeom prst="rect">
            <a:avLst/>
          </a:prstGeom>
        </p:spPr>
        <p:txBody>
          <a:bodyPr wrap="square" lIns="0" anchor="b">
            <a:spAutoFit/>
          </a:bodyPr>
          <a:lstStyle>
            <a:lvl1pPr>
              <a:lnSpc>
                <a:spcPct val="90000"/>
              </a:lnSpc>
              <a:spcBef>
                <a:spcPts val="0"/>
              </a:spcBef>
              <a:spcAft>
                <a:spcPts val="0"/>
              </a:spcAft>
              <a:defRPr sz="4400">
                <a:solidFill>
                  <a:schemeClr val="tx1"/>
                </a:solidFill>
              </a:defRPr>
            </a:lvl1pPr>
          </a:lstStyle>
          <a:p>
            <a:r>
              <a:rPr lang="en-GB"/>
              <a:t>Title here</a:t>
            </a:r>
          </a:p>
        </p:txBody>
      </p:sp>
    </p:spTree>
    <p:extLst>
      <p:ext uri="{BB962C8B-B14F-4D97-AF65-F5344CB8AC3E}">
        <p14:creationId xmlns:p14="http://schemas.microsoft.com/office/powerpoint/2010/main" val="658262478"/>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2"/>
        </a:solidFill>
        <a:effectLst/>
      </p:bgPr>
    </p:bg>
    <p:spTree>
      <p:nvGrpSpPr>
        <p:cNvPr id="1" name=""/>
        <p:cNvGrpSpPr/>
        <p:nvPr/>
      </p:nvGrpSpPr>
      <p:grpSpPr>
        <a:xfrm>
          <a:off x="0" y="0"/>
          <a:ext cx="0" cy="0"/>
          <a:chOff x="0" y="0"/>
          <a:chExt cx="0" cy="0"/>
        </a:xfrm>
      </p:grpSpPr>
      <p:pic>
        <p:nvPicPr>
          <p:cNvPr id="226027533" name="image" descr="{&quot;templafy&quot;:{&quot;id&quot;:&quot;6c1a0033-b66c-4ada-bbdc-b1c5b0cbf163&quot;}}"/>
          <p:cNvPicPr>
            <a:picLocks noChangeAspect="1"/>
          </p:cNvPicPr>
          <p:nvPr/>
        </p:nvPicPr>
        <p:blipFill>
          <a:blip r:embed="rId2"/>
          <a:stretch>
            <a:fillRect/>
          </a:stretch>
        </p:blipFill>
        <p:spPr>
          <a:xfrm>
            <a:off x="529331" y="527051"/>
            <a:ext cx="864225" cy="738000"/>
          </a:xfrm>
          <a:prstGeom prst="rect">
            <a:avLst/>
          </a:prstGeom>
        </p:spPr>
      </p:pic>
      <p:sp>
        <p:nvSpPr>
          <p:cNvPr id="11" name="text" descr="{&quot;templafy&quot;:{&quot;id&quot;:&quot;5755cf13-431b-4e0a-b9bb-3c9ce3564f7d&quot;}}" title="text">
            <a:extLst>
              <a:ext uri="{FF2B5EF4-FFF2-40B4-BE49-F238E27FC236}">
                <a16:creationId xmlns:a16="http://schemas.microsoft.com/office/drawing/2014/main" xmlns="" id="{E5D0BC48-5862-4884-83B7-4ADC6D93D33E}"/>
              </a:ext>
            </a:extLst>
          </p:cNvPr>
          <p:cNvSpPr>
            <a:spLocks noGrp="1"/>
          </p:cNvSpPr>
          <p:nvPr>
            <p:ph type="title" hasCustomPrompt="1"/>
          </p:nvPr>
        </p:nvSpPr>
        <p:spPr>
          <a:xfrm>
            <a:off x="527136" y="2866732"/>
            <a:ext cx="6762751" cy="609398"/>
          </a:xfrm>
          <a:prstGeom prst="rect">
            <a:avLst/>
          </a:prstGeom>
        </p:spPr>
        <p:txBody>
          <a:bodyPr wrap="square" lIns="0" anchor="b">
            <a:spAutoFit/>
          </a:bodyPr>
          <a:lstStyle>
            <a:lvl1pPr>
              <a:lnSpc>
                <a:spcPct val="90000"/>
              </a:lnSpc>
              <a:spcBef>
                <a:spcPts val="0"/>
              </a:spcBef>
              <a:spcAft>
                <a:spcPts val="0"/>
              </a:spcAft>
              <a:defRPr sz="4400">
                <a:solidFill>
                  <a:schemeClr val="bg1"/>
                </a:solidFill>
              </a:defRPr>
            </a:lvl1pPr>
          </a:lstStyle>
          <a:p>
            <a:r>
              <a:rPr lang="en-GB"/>
              <a:t>Title here</a:t>
            </a:r>
          </a:p>
        </p:txBody>
      </p:sp>
      <p:sp>
        <p:nvSpPr>
          <p:cNvPr id="12" name="Subtitle 2">
            <a:extLst>
              <a:ext uri="{FF2B5EF4-FFF2-40B4-BE49-F238E27FC236}">
                <a16:creationId xmlns:a16="http://schemas.microsoft.com/office/drawing/2014/main" xmlns="" id="{12E35A45-52D1-4A91-B9F5-57C2539FB55E}"/>
              </a:ext>
            </a:extLst>
          </p:cNvPr>
          <p:cNvSpPr>
            <a:spLocks noGrp="1"/>
          </p:cNvSpPr>
          <p:nvPr>
            <p:ph type="subTitle" idx="1" hasCustomPrompt="1"/>
          </p:nvPr>
        </p:nvSpPr>
        <p:spPr>
          <a:xfrm>
            <a:off x="527056" y="3811062"/>
            <a:ext cx="5664221" cy="304699"/>
          </a:xfrm>
          <a:prstGeom prst="rect">
            <a:avLst/>
          </a:prstGeom>
        </p:spPr>
        <p:txBody>
          <a:bodyPr lIns="0">
            <a:spAutoFit/>
          </a:bodyPr>
          <a:lstStyle>
            <a:lvl1pPr marL="0" indent="0" algn="l">
              <a:lnSpc>
                <a:spcPct val="90000"/>
              </a:lnSpc>
              <a:spcBef>
                <a:spcPts val="0"/>
              </a:spcBef>
              <a:spcAft>
                <a:spcPts val="0"/>
              </a:spcAft>
              <a:buNone/>
              <a:defRPr sz="2200" b="0">
                <a:solidFill>
                  <a:schemeClr val="bg1"/>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a:t>
            </a:r>
            <a:endParaRPr lang="en-GB"/>
          </a:p>
        </p:txBody>
      </p:sp>
      <p:sp>
        <p:nvSpPr>
          <p:cNvPr id="6" name="text" descr="{&quot;templafy&quot;:{&quot;id&quot;:&quot;566c20c8-b548-4a0b-911a-5bc32ab6f779&quot;}}" title="Form.Confidentiality.ShowNameConfidentiality">
            <a:extLst>
              <a:ext uri="{FF2B5EF4-FFF2-40B4-BE49-F238E27FC236}">
                <a16:creationId xmlns:a16="http://schemas.microsoft.com/office/drawing/2014/main" xmlns="" id="{58D8EDCF-52AE-4E2A-AB5F-32CE69EDC772}"/>
              </a:ext>
            </a:extLst>
          </p:cNvPr>
          <p:cNvSpPr>
            <a:spLocks noGrp="1"/>
          </p:cNvSpPr>
          <p:nvPr>
            <p:ph type="body" sz="quarter" idx="14" hasCustomPrompt="1"/>
          </p:nvPr>
        </p:nvSpPr>
        <p:spPr>
          <a:xfrm>
            <a:off x="527053" y="6471299"/>
            <a:ext cx="2671235" cy="198201"/>
          </a:xfrm>
          <a:prstGeom prst="rect">
            <a:avLst/>
          </a:prstGeom>
        </p:spPr>
        <p:txBody>
          <a:bodyPr lIns="0" anchor="b">
            <a:normAutofit/>
          </a:bodyPr>
          <a:lstStyle>
            <a:lvl1pPr marL="0" indent="0">
              <a:buNone/>
              <a:defRPr sz="1100" b="0">
                <a:solidFill>
                  <a:schemeClr val="bg1"/>
                </a:solidFill>
                <a:latin typeface="+mn-lt"/>
              </a:defRPr>
            </a:lvl1pPr>
            <a:lvl5pPr marL="0" indent="0">
              <a:buFont typeface="Arial" panose="020B0604020202020204" pitchFamily="34" charset="0"/>
              <a:buNone/>
              <a:defRPr sz="1066"/>
            </a:lvl5pPr>
          </a:lstStyle>
          <a:p>
            <a:pPr lvl="0"/>
            <a:endParaRPr/>
          </a:p>
        </p:txBody>
      </p:sp>
    </p:spTree>
    <p:extLst>
      <p:ext uri="{BB962C8B-B14F-4D97-AF65-F5344CB8AC3E}">
        <p14:creationId xmlns:p14="http://schemas.microsoft.com/office/powerpoint/2010/main" val="936981284"/>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80CBA71-A2EF-49E7-B036-C571EC1026EF}"/>
              </a:ext>
            </a:extLst>
          </p:cNvPr>
          <p:cNvSpPr/>
          <p:nvPr userDrawn="1"/>
        </p:nvSpPr>
        <p:spPr>
          <a:xfrm>
            <a:off x="527051" y="2423523"/>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14240"/>
            <a:r>
              <a:rPr lang="en-US" sz="5999" dirty="0">
                <a:solidFill>
                  <a:srgbClr val="000000"/>
                </a:solidFill>
              </a:rPr>
              <a:t>Thank you</a:t>
            </a:r>
            <a:endParaRPr lang="en-GB" sz="5999" dirty="0">
              <a:solidFill>
                <a:srgbClr val="FFFFFF"/>
              </a:solidFill>
            </a:endParaRPr>
          </a:p>
        </p:txBody>
      </p:sp>
      <p:sp>
        <p:nvSpPr>
          <p:cNvPr id="15" name="text" descr="{&quot;templafy&quot;:{&quot;id&quot;:&quot;94c6fab6-2c2b-4cad-b83f-d688e2002417&quot;}}" title="Form.Confidentiality.ShowNameConfidentiality"/>
          <p:cNvSpPr>
            <a:spLocks noGrp="1"/>
          </p:cNvSpPr>
          <p:nvPr>
            <p:ph type="body" sz="quarter" idx="13" hasCustomPrompt="1"/>
          </p:nvPr>
        </p:nvSpPr>
        <p:spPr>
          <a:xfrm>
            <a:off x="527053" y="6471299"/>
            <a:ext cx="2671235" cy="198201"/>
          </a:xfrm>
          <a:prstGeom prst="rect">
            <a:avLst/>
          </a:prstGeom>
        </p:spPr>
        <p:txBody>
          <a:bodyPr lIns="0" anchor="b">
            <a:normAutofit/>
          </a:bodyPr>
          <a:lstStyle>
            <a:lvl1pPr marL="0" indent="0">
              <a:buNone/>
              <a:defRPr sz="1100" b="0">
                <a:solidFill>
                  <a:schemeClr val="tx1"/>
                </a:solidFill>
                <a:latin typeface="+mn-lt"/>
              </a:defRPr>
            </a:lvl1pPr>
            <a:lvl5pPr marL="0" indent="0">
              <a:buFont typeface="Arial" panose="020B0604020202020204" pitchFamily="34" charset="0"/>
              <a:buNone/>
              <a:defRPr sz="1066"/>
            </a:lvl5pPr>
          </a:lstStyle>
          <a:p>
            <a:pPr lvl="0"/>
            <a:endParaRPr/>
          </a:p>
        </p:txBody>
      </p:sp>
      <p:pic>
        <p:nvPicPr>
          <p:cNvPr id="1723916067" name="image" descr="{&quot;templafy&quot;:{&quot;id&quot;:&quot;92017ac2-aa34-46ea-a78d-8319eabac9a4&quot;}}"/>
          <p:cNvPicPr>
            <a:picLocks noChangeAspect="1"/>
          </p:cNvPicPr>
          <p:nvPr/>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2287102211"/>
      </p:ext>
    </p:extLst>
  </p:cSld>
  <p:clrMapOvr>
    <a:masterClrMapping/>
  </p:clrMapOvr>
  <p:transition>
    <p:fade/>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41C8-E673-49CE-8596-2382FC2E43BD}"/>
              </a:ext>
            </a:extLst>
          </p:cNvPr>
          <p:cNvSpPr>
            <a:spLocks noGrp="1"/>
          </p:cNvSpPr>
          <p:nvPr>
            <p:ph type="title"/>
          </p:nvPr>
        </p:nvSpPr>
        <p:spPr/>
        <p:txBody>
          <a:bodyPr/>
          <a:lstStyle>
            <a:lvl1pPr>
              <a:defRPr sz="3000">
                <a:solidFill>
                  <a:schemeClr val="bg1"/>
                </a:solidFill>
              </a:defRPr>
            </a:lvl1pPr>
          </a:lstStyle>
          <a:p>
            <a:endParaRPr lang="en-GB"/>
          </a:p>
        </p:txBody>
      </p:sp>
      <p:sp>
        <p:nvSpPr>
          <p:cNvPr id="6" name="Table Placeholder 5">
            <a:extLst>
              <a:ext uri="{FF2B5EF4-FFF2-40B4-BE49-F238E27FC236}">
                <a16:creationId xmlns:a16="http://schemas.microsoft.com/office/drawing/2014/main" xmlns=""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xmlns="" id="{558AF48C-1F76-4633-A0D9-E8CE74BB7F64}"/>
              </a:ext>
            </a:extLst>
          </p:cNvPr>
          <p:cNvCxnSpPr>
            <a:cxnSpLocks/>
          </p:cNvCxnSpPr>
          <p:nvPr userDrawn="1"/>
        </p:nvCxnSpPr>
        <p:spPr>
          <a:xfrm>
            <a:off x="531853"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746705"/>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1813122"/>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A0B5A51-EFA9-401E-BFD2-A26190936415}"/>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a:solidFill>
                <a:srgbClr val="FFFFFF"/>
              </a:solidFill>
            </a:endParaRPr>
          </a:p>
        </p:txBody>
      </p:sp>
      <p:sp>
        <p:nvSpPr>
          <p:cNvPr id="2" name="Title 1"/>
          <p:cNvSpPr>
            <a:spLocks noGrp="1"/>
          </p:cNvSpPr>
          <p:nvPr>
            <p:ph type="title" hasCustomPrompt="1"/>
          </p:nvPr>
        </p:nvSpPr>
        <p:spPr>
          <a:xfrm>
            <a:off x="527188" y="548217"/>
            <a:ext cx="10364549" cy="3582048"/>
          </a:xfrm>
        </p:spPr>
        <p:txBody>
          <a:bodyPr anchor="b"/>
          <a:lstStyle>
            <a:lvl1pPr>
              <a:lnSpc>
                <a:spcPct val="95000"/>
              </a:lnSpc>
              <a:defRPr sz="4200">
                <a:solidFill>
                  <a:schemeClr val="bg1"/>
                </a:solidFill>
              </a:defRPr>
            </a:lvl1pPr>
          </a:lstStyle>
          <a:p>
            <a:r>
              <a:rPr lang="en-US"/>
              <a:t>Click to add quote</a:t>
            </a:r>
          </a:p>
        </p:txBody>
      </p:sp>
      <p:sp>
        <p:nvSpPr>
          <p:cNvPr id="12" name="Freeform 6"/>
          <p:cNvSpPr>
            <a:spLocks/>
          </p:cNvSpPr>
          <p:nvPr userDrawn="1"/>
        </p:nvSpPr>
        <p:spPr bwMode="auto">
          <a:xfrm>
            <a:off x="527121" y="4302800"/>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575656">
                  <a:lumMod val="20000"/>
                  <a:lumOff val="80000"/>
                </a:srgbClr>
              </a:solidFill>
            </a:endParaRPr>
          </a:p>
        </p:txBody>
      </p:sp>
      <p:sp>
        <p:nvSpPr>
          <p:cNvPr id="9" name="Text Placeholder 9">
            <a:extLst>
              <a:ext uri="{FF2B5EF4-FFF2-40B4-BE49-F238E27FC236}">
                <a16:creationId xmlns:a16="http://schemas.microsoft.com/office/drawing/2014/main" xmlns="" id="{EDBFF41F-8BBF-4E7D-B495-7B8EB4235FF3}"/>
              </a:ext>
            </a:extLst>
          </p:cNvPr>
          <p:cNvSpPr>
            <a:spLocks noGrp="1"/>
          </p:cNvSpPr>
          <p:nvPr>
            <p:ph type="body" sz="quarter" idx="18" hasCustomPrompt="1"/>
          </p:nvPr>
        </p:nvSpPr>
        <p:spPr>
          <a:xfrm>
            <a:off x="524880"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bg1"/>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solidFill>
                  <a:schemeClr val="bg1"/>
                </a:solidFill>
              </a:defRPr>
            </a:lvl6pPr>
            <a:lvl7pPr marL="0" indent="0">
              <a:lnSpc>
                <a:spcPct val="95000"/>
              </a:lnSpc>
              <a:spcAft>
                <a:spcPts val="200"/>
              </a:spcAft>
              <a:buNone/>
              <a:defRPr sz="1506">
                <a:solidFill>
                  <a:schemeClr val="bg1"/>
                </a:solidFill>
              </a:defRPr>
            </a:lvl7pPr>
            <a:lvl8pPr marL="0" indent="0">
              <a:lnSpc>
                <a:spcPct val="95000"/>
              </a:lnSpc>
              <a:spcAft>
                <a:spcPts val="200"/>
              </a:spcAft>
              <a:buNone/>
              <a:defRPr sz="1506">
                <a:solidFill>
                  <a:schemeClr val="bg1"/>
                </a:solidFill>
              </a:defRPr>
            </a:lvl8pPr>
            <a:lvl9pPr marL="0" indent="0">
              <a:lnSpc>
                <a:spcPct val="95000"/>
              </a:lnSpc>
              <a:spcAft>
                <a:spcPts val="200"/>
              </a:spcAft>
              <a:buNone/>
              <a:defRPr sz="1506">
                <a:solidFill>
                  <a:schemeClr val="bg1"/>
                </a:solidFill>
              </a:defRPr>
            </a:lvl9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414781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255" y="548705"/>
            <a:ext cx="10366800" cy="3582047"/>
          </a:xfrm>
        </p:spPr>
        <p:txBody>
          <a:bodyPr anchor="b"/>
          <a:lstStyle>
            <a:lvl1pPr>
              <a:lnSpc>
                <a:spcPct val="95000"/>
              </a:lnSpc>
              <a:defRPr sz="4200">
                <a:solidFill>
                  <a:schemeClr val="tx1"/>
                </a:solidFill>
              </a:defRPr>
            </a:lvl1pPr>
          </a:lstStyle>
          <a:p>
            <a:r>
              <a:rPr lang="en-US"/>
              <a:t>Click to add quote</a:t>
            </a:r>
          </a:p>
        </p:txBody>
      </p:sp>
      <p:sp>
        <p:nvSpPr>
          <p:cNvPr id="10" name="Text Placeholder 9"/>
          <p:cNvSpPr>
            <a:spLocks noGrp="1"/>
          </p:cNvSpPr>
          <p:nvPr>
            <p:ph type="body" sz="quarter" idx="14" hasCustomPrompt="1"/>
          </p:nvPr>
        </p:nvSpPr>
        <p:spPr>
          <a:xfrm>
            <a:off x="527224" y="4620891"/>
            <a:ext cx="5184559" cy="1415772"/>
          </a:xfrm>
        </p:spPr>
        <p:txBody>
          <a:bodyPr>
            <a:noAutofit/>
          </a:bodyPr>
          <a:lstStyle>
            <a:lvl1pPr marL="0" indent="0">
              <a:lnSpc>
                <a:spcPct val="95000"/>
              </a:lnSpc>
              <a:spcAft>
                <a:spcPts val="0"/>
              </a:spcAft>
              <a:buFont typeface="Arial" panose="020B0604020202020204" pitchFamily="34" charset="0"/>
              <a:buChar char="​"/>
              <a:defRPr sz="2200" b="1">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6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6"/>
            </a:lvl6pPr>
            <a:lvl7pPr marL="0" indent="0">
              <a:lnSpc>
                <a:spcPct val="95000"/>
              </a:lnSpc>
              <a:spcAft>
                <a:spcPts val="200"/>
              </a:spcAft>
              <a:buNone/>
              <a:defRPr sz="1506"/>
            </a:lvl7pPr>
            <a:lvl8pPr marL="0" indent="0">
              <a:lnSpc>
                <a:spcPct val="95000"/>
              </a:lnSpc>
              <a:spcAft>
                <a:spcPts val="200"/>
              </a:spcAft>
              <a:buNone/>
              <a:defRPr sz="1506"/>
            </a:lvl8pPr>
            <a:lvl9pPr marL="0" indent="0">
              <a:lnSpc>
                <a:spcPct val="95000"/>
              </a:lnSpc>
              <a:spcAft>
                <a:spcPts val="200"/>
              </a:spcAft>
              <a:buNone/>
              <a:defRPr sz="1506"/>
            </a:lvl9pPr>
          </a:lstStyle>
          <a:p>
            <a:pPr lvl="0"/>
            <a:r>
              <a:rPr lang="en-US"/>
              <a:t>Click to add text</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xmlns="" id="{F2DC9D54-DF4A-4777-9985-0E7D7DADEF76}"/>
              </a:ext>
            </a:extLst>
          </p:cNvPr>
          <p:cNvSpPr>
            <a:spLocks/>
          </p:cNvSpPr>
          <p:nvPr userDrawn="1"/>
        </p:nvSpPr>
        <p:spPr bwMode="auto">
          <a:xfrm>
            <a:off x="529441" y="4302800"/>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pPr defTabSz="914240"/>
            <a:endParaRPr lang="en-US" sz="1350">
              <a:solidFill>
                <a:srgbClr val="000000"/>
              </a:solidFill>
            </a:endParaRPr>
          </a:p>
        </p:txBody>
      </p:sp>
    </p:spTree>
    <p:extLst>
      <p:ext uri="{BB962C8B-B14F-4D97-AF65-F5344CB8AC3E}">
        <p14:creationId xmlns:p14="http://schemas.microsoft.com/office/powerpoint/2010/main" val="3617934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2FC5CE1F-8189-47F4-AEB5-2C80CB9963BC}"/>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Placeholder 1">
            <a:extLst>
              <a:ext uri="{FF2B5EF4-FFF2-40B4-BE49-F238E27FC236}">
                <a16:creationId xmlns:a16="http://schemas.microsoft.com/office/drawing/2014/main" xmlns="" id="{2C708DEB-8BC6-488B-B60A-0CECBCB1AAD6}"/>
              </a:ext>
            </a:extLst>
          </p:cNvPr>
          <p:cNvSpPr>
            <a:spLocks noGrp="1"/>
          </p:cNvSpPr>
          <p:nvPr>
            <p:ph type="ftr" sz="quarter" idx="1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3968578949"/>
      </p:ext>
    </p:extLst>
  </p:cSld>
  <p:clrMapOvr>
    <a:masterClrMapping/>
  </p:clrMapOvr>
  <p:transition>
    <p:fade/>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08E62-C0FC-447B-AEBE-3F252534A90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A6F2195C-E154-4F29-87AD-C0DC1755187D}"/>
              </a:ext>
            </a:extLst>
          </p:cNvPr>
          <p:cNvSpPr>
            <a:spLocks noGrp="1"/>
          </p:cNvSpPr>
          <p:nvPr>
            <p:ph type="subTitle" idx="13"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6DA72E4-6E4E-481F-8F22-310BB87CB3D2}"/>
              </a:ext>
            </a:extLst>
          </p:cNvPr>
          <p:cNvSpPr>
            <a:spLocks noGrp="1"/>
          </p:cNvSpPr>
          <p:nvPr>
            <p:ph idx="1" hasCustomPrompt="1"/>
          </p:nvPr>
        </p:nvSpPr>
        <p:spPr>
          <a:xfrm>
            <a:off x="527104" y="1701800"/>
            <a:ext cx="11137895" cy="4607984"/>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53D2C0E4-7B71-4691-9CAB-81B6780FB85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4157916265"/>
      </p:ext>
    </p:extLst>
  </p:cSld>
  <p:clrMapOvr>
    <a:masterClrMapping/>
  </p:clrMapOvr>
  <p:transition>
    <p:fade/>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361B82-F8A2-466B-A96E-7F3CC0273BA6}"/>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63337060-29CA-4C17-83EF-F3A0724944FC}"/>
              </a:ext>
            </a:extLst>
          </p:cNvPr>
          <p:cNvSpPr>
            <a:spLocks noGrp="1"/>
          </p:cNvSpPr>
          <p:nvPr>
            <p:ph type="subTitle" idx="18"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53"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7">
            <a:extLst>
              <a:ext uri="{FF2B5EF4-FFF2-40B4-BE49-F238E27FC236}">
                <a16:creationId xmlns:a16="http://schemas.microsoft.com/office/drawing/2014/main" xmlns="" id="{41536EE2-CCE9-4AAC-A61C-47879FF182D1}"/>
              </a:ext>
            </a:extLst>
          </p:cNvPr>
          <p:cNvSpPr>
            <a:spLocks noGrp="1"/>
          </p:cNvSpPr>
          <p:nvPr>
            <p:ph sz="quarter" idx="17" hasCustomPrompt="1"/>
          </p:nvPr>
        </p:nvSpPr>
        <p:spPr>
          <a:xfrm>
            <a:off x="6191279" y="1701803"/>
            <a:ext cx="5473676" cy="462491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762C2D6B-1202-4031-8455-E2157E457C22}"/>
              </a:ext>
            </a:extLst>
          </p:cNvPr>
          <p:cNvSpPr>
            <a:spLocks noGrp="1"/>
          </p:cNvSpPr>
          <p:nvPr>
            <p:ph type="sldNum" sz="quarter" idx="21"/>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023588078"/>
      </p:ext>
    </p:extLst>
  </p:cSld>
  <p:clrMapOvr>
    <a:masterClrMapping/>
  </p:clrMapOvr>
  <p:transition>
    <p:fade/>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00E1D-3AE3-40FC-B3F5-208018C02558}"/>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845A2AD4-F427-4A8E-A481-D8679F611594}"/>
              </a:ext>
            </a:extLst>
          </p:cNvPr>
          <p:cNvSpPr>
            <a:spLocks noGrp="1"/>
          </p:cNvSpPr>
          <p:nvPr>
            <p:ph type="subTitle" idx="1"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7" name="Text Placeholder 6">
            <a:extLst>
              <a:ext uri="{FF2B5EF4-FFF2-40B4-BE49-F238E27FC236}">
                <a16:creationId xmlns:a16="http://schemas.microsoft.com/office/drawing/2014/main" xmlns="" id="{A4C53E0D-5D95-44B5-86FF-228208E79E44}"/>
              </a:ext>
            </a:extLst>
          </p:cNvPr>
          <p:cNvSpPr>
            <a:spLocks noGrp="1"/>
          </p:cNvSpPr>
          <p:nvPr>
            <p:ph type="body" sz="quarter" idx="30" hasCustomPrompt="1"/>
          </p:nvPr>
        </p:nvSpPr>
        <p:spPr>
          <a:xfrm>
            <a:off x="526528"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2" name="Text Placeholder 6">
            <a:extLst>
              <a:ext uri="{FF2B5EF4-FFF2-40B4-BE49-F238E27FC236}">
                <a16:creationId xmlns:a16="http://schemas.microsoft.com/office/drawing/2014/main" xmlns="" id="{DD18F293-5362-45E5-94E0-65C0707963A2}"/>
              </a:ext>
            </a:extLst>
          </p:cNvPr>
          <p:cNvSpPr>
            <a:spLocks noGrp="1"/>
          </p:cNvSpPr>
          <p:nvPr>
            <p:ph type="body" sz="quarter" idx="31" hasCustomPrompt="1"/>
          </p:nvPr>
        </p:nvSpPr>
        <p:spPr>
          <a:xfrm>
            <a:off x="3387556"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3" name="Text Placeholder 6">
            <a:extLst>
              <a:ext uri="{FF2B5EF4-FFF2-40B4-BE49-F238E27FC236}">
                <a16:creationId xmlns:a16="http://schemas.microsoft.com/office/drawing/2014/main" xmlns="" id="{D2BBC9FF-1E35-4BF2-B70A-8767363BD8F9}"/>
              </a:ext>
            </a:extLst>
          </p:cNvPr>
          <p:cNvSpPr>
            <a:spLocks noGrp="1"/>
          </p:cNvSpPr>
          <p:nvPr>
            <p:ph type="body" sz="quarter" idx="32" hasCustomPrompt="1"/>
          </p:nvPr>
        </p:nvSpPr>
        <p:spPr>
          <a:xfrm>
            <a:off x="6248584"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44" name="Text Placeholder 6">
            <a:extLst>
              <a:ext uri="{FF2B5EF4-FFF2-40B4-BE49-F238E27FC236}">
                <a16:creationId xmlns:a16="http://schemas.microsoft.com/office/drawing/2014/main" xmlns="" id="{ED72CB3F-B83C-4FA7-A795-967167912FEC}"/>
              </a:ext>
            </a:extLst>
          </p:cNvPr>
          <p:cNvSpPr>
            <a:spLocks noGrp="1"/>
          </p:cNvSpPr>
          <p:nvPr>
            <p:ph type="body" sz="quarter" idx="33" hasCustomPrompt="1"/>
          </p:nvPr>
        </p:nvSpPr>
        <p:spPr>
          <a:xfrm>
            <a:off x="9109612" y="1701800"/>
            <a:ext cx="2555341" cy="4278559"/>
          </a:xfrm>
        </p:spPr>
        <p:txBody>
          <a:bodyPr>
            <a:noAutofit/>
          </a:bodyPr>
          <a:lstStyle>
            <a:lvl1pPr marL="0" indent="0">
              <a:spcBef>
                <a:spcPts val="1333"/>
              </a:spcBef>
              <a:spcAft>
                <a:spcPts val="1333"/>
              </a:spcAft>
              <a:buFont typeface="Arial" panose="020B0604020202020204" pitchFamily="34" charset="0"/>
              <a:buNone/>
              <a:defRPr sz="2133" b="1">
                <a:solidFill>
                  <a:schemeClr val="accent2"/>
                </a:solidFill>
              </a:defRPr>
            </a:lvl1pPr>
            <a:lvl2pPr marL="0" indent="0">
              <a:spcBef>
                <a:spcPts val="0"/>
              </a:spcBef>
              <a:spcAft>
                <a:spcPts val="800"/>
              </a:spcAft>
              <a:buFont typeface="Arial" panose="020B0604020202020204" pitchFamily="34" charset="0"/>
              <a:buNone/>
              <a:defRPr sz="1866">
                <a:solidFill>
                  <a:schemeClr val="tx1"/>
                </a:solidFill>
              </a:defRPr>
            </a:lvl2pPr>
            <a:lvl3pPr marL="0" indent="0">
              <a:spcBef>
                <a:spcPts val="0"/>
              </a:spcBef>
              <a:spcAft>
                <a:spcPts val="800"/>
              </a:spcAft>
              <a:buNone/>
              <a:defRPr sz="1866">
                <a:solidFill>
                  <a:schemeClr val="accent1"/>
                </a:solidFill>
              </a:defRPr>
            </a:lvl3pPr>
            <a:lvl4pPr marL="0" indent="0">
              <a:spcBef>
                <a:spcPts val="0"/>
              </a:spcBef>
              <a:spcAft>
                <a:spcPts val="800"/>
              </a:spcAft>
              <a:buNone/>
              <a:defRPr sz="1866"/>
            </a:lvl4pPr>
            <a:lvl5pPr marL="0" indent="0">
              <a:spcBef>
                <a:spcPts val="0"/>
              </a:spcBef>
              <a:spcAft>
                <a:spcPts val="800"/>
              </a:spcAft>
              <a:buNone/>
              <a:defRPr sz="1866"/>
            </a:lvl5pPr>
            <a:lvl6pPr marL="0" indent="0">
              <a:spcBef>
                <a:spcPts val="0"/>
              </a:spcBef>
              <a:spcAft>
                <a:spcPts val="800"/>
              </a:spcAft>
              <a:buNone/>
              <a:defRPr sz="1866"/>
            </a:lvl6pPr>
            <a:lvl7pPr marL="0" indent="0">
              <a:spcBef>
                <a:spcPts val="0"/>
              </a:spcBef>
              <a:spcAft>
                <a:spcPts val="800"/>
              </a:spcAft>
              <a:buNone/>
              <a:defRPr sz="1866"/>
            </a:lvl7pPr>
            <a:lvl8pPr marL="0" indent="0">
              <a:spcBef>
                <a:spcPts val="0"/>
              </a:spcBef>
              <a:spcAft>
                <a:spcPts val="800"/>
              </a:spcAft>
              <a:buNone/>
              <a:defRPr sz="1866"/>
            </a:lvl8pPr>
            <a:lvl9pPr marL="0" indent="0">
              <a:spcBef>
                <a:spcPts val="0"/>
              </a:spcBef>
              <a:spcAft>
                <a:spcPts val="800"/>
              </a:spcAft>
              <a:buNone/>
              <a:defRPr sz="1866"/>
            </a:lvl9pPr>
          </a:lstStyle>
          <a:p>
            <a:pPr lvl="0"/>
            <a:r>
              <a:rPr lang="en-US"/>
              <a:t>Click to add text</a:t>
            </a:r>
          </a:p>
          <a:p>
            <a:pPr lvl="1"/>
            <a:r>
              <a:rPr lang="en-US"/>
              <a:t>Second level</a:t>
            </a:r>
          </a:p>
        </p:txBody>
      </p:sp>
      <p:sp>
        <p:nvSpPr>
          <p:cNvPr id="9" name="Slide Number Placeholder 8">
            <a:extLst>
              <a:ext uri="{FF2B5EF4-FFF2-40B4-BE49-F238E27FC236}">
                <a16:creationId xmlns:a16="http://schemas.microsoft.com/office/drawing/2014/main" xmlns="" id="{B229B61F-3292-42D5-B2DA-91423C2EFCC3}"/>
              </a:ext>
            </a:extLst>
          </p:cNvPr>
          <p:cNvSpPr>
            <a:spLocks noGrp="1"/>
          </p:cNvSpPr>
          <p:nvPr>
            <p:ph type="sldNum" sz="quarter" idx="3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76944569"/>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E67005-93D3-4B7A-BA5E-EF24C07DEB11}"/>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3" name="Subtitle 2">
            <a:extLst>
              <a:ext uri="{FF2B5EF4-FFF2-40B4-BE49-F238E27FC236}">
                <a16:creationId xmlns:a16="http://schemas.microsoft.com/office/drawing/2014/main" xmlns="" id="{40088AF0-58FE-46DA-B987-DE841BBAB176}"/>
              </a:ext>
            </a:extLst>
          </p:cNvPr>
          <p:cNvSpPr>
            <a:spLocks noGrp="1"/>
          </p:cNvSpPr>
          <p:nvPr>
            <p:ph type="subTitle" idx="1"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22" name="Text Placeholder 2">
            <a:extLst>
              <a:ext uri="{FF2B5EF4-FFF2-40B4-BE49-F238E27FC236}">
                <a16:creationId xmlns:a16="http://schemas.microsoft.com/office/drawing/2014/main" xmlns="" id="{6FD640ED-3F85-4C1C-BD60-BD9239CB762B}"/>
              </a:ext>
            </a:extLst>
          </p:cNvPr>
          <p:cNvSpPr>
            <a:spLocks noGrp="1"/>
          </p:cNvSpPr>
          <p:nvPr>
            <p:ph type="body" sz="quarter" idx="18" hasCustomPrompt="1"/>
          </p:nvPr>
        </p:nvSpPr>
        <p:spPr>
          <a:xfrm>
            <a:off x="526527"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3" name="Text Placeholder 2">
            <a:extLst>
              <a:ext uri="{FF2B5EF4-FFF2-40B4-BE49-F238E27FC236}">
                <a16:creationId xmlns:a16="http://schemas.microsoft.com/office/drawing/2014/main" xmlns="" id="{5F50DC8A-B55C-42A8-8E28-F6DDE0389A23}"/>
              </a:ext>
            </a:extLst>
          </p:cNvPr>
          <p:cNvSpPr>
            <a:spLocks noGrp="1"/>
          </p:cNvSpPr>
          <p:nvPr>
            <p:ph type="body" sz="quarter" idx="33" hasCustomPrompt="1"/>
          </p:nvPr>
        </p:nvSpPr>
        <p:spPr>
          <a:xfrm>
            <a:off x="4751395"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29" name="Text Placeholder 2">
            <a:extLst>
              <a:ext uri="{FF2B5EF4-FFF2-40B4-BE49-F238E27FC236}">
                <a16:creationId xmlns:a16="http://schemas.microsoft.com/office/drawing/2014/main" xmlns="" id="{D45D6889-56A7-4C66-A17B-55613EA27290}"/>
              </a:ext>
            </a:extLst>
          </p:cNvPr>
          <p:cNvSpPr>
            <a:spLocks noGrp="1"/>
          </p:cNvSpPr>
          <p:nvPr>
            <p:ph type="body" sz="quarter" idx="34" hasCustomPrompt="1"/>
          </p:nvPr>
        </p:nvSpPr>
        <p:spPr>
          <a:xfrm>
            <a:off x="8976263" y="1710509"/>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0" name="Text Placeholder 2">
            <a:extLst>
              <a:ext uri="{FF2B5EF4-FFF2-40B4-BE49-F238E27FC236}">
                <a16:creationId xmlns:a16="http://schemas.microsoft.com/office/drawing/2014/main" xmlns="" id="{A8D6A442-2C08-48EA-9AB1-686CAE3C2071}"/>
              </a:ext>
            </a:extLst>
          </p:cNvPr>
          <p:cNvSpPr>
            <a:spLocks noGrp="1"/>
          </p:cNvSpPr>
          <p:nvPr>
            <p:ph type="body" sz="quarter" idx="35" hasCustomPrompt="1"/>
          </p:nvPr>
        </p:nvSpPr>
        <p:spPr>
          <a:xfrm>
            <a:off x="526527"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1" name="Text Placeholder 2">
            <a:extLst>
              <a:ext uri="{FF2B5EF4-FFF2-40B4-BE49-F238E27FC236}">
                <a16:creationId xmlns:a16="http://schemas.microsoft.com/office/drawing/2014/main" xmlns="" id="{6244C7CF-9560-4BE0-8699-8F1133326F3E}"/>
              </a:ext>
            </a:extLst>
          </p:cNvPr>
          <p:cNvSpPr>
            <a:spLocks noGrp="1"/>
          </p:cNvSpPr>
          <p:nvPr>
            <p:ph type="body" sz="quarter" idx="36" hasCustomPrompt="1"/>
          </p:nvPr>
        </p:nvSpPr>
        <p:spPr>
          <a:xfrm>
            <a:off x="4751395"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32" name="Text Placeholder 2">
            <a:extLst>
              <a:ext uri="{FF2B5EF4-FFF2-40B4-BE49-F238E27FC236}">
                <a16:creationId xmlns:a16="http://schemas.microsoft.com/office/drawing/2014/main" xmlns="" id="{9CA199A3-5DC8-49D7-BD51-49E160D1459E}"/>
              </a:ext>
            </a:extLst>
          </p:cNvPr>
          <p:cNvSpPr>
            <a:spLocks noGrp="1"/>
          </p:cNvSpPr>
          <p:nvPr>
            <p:ph type="body" sz="quarter" idx="37" hasCustomPrompt="1"/>
          </p:nvPr>
        </p:nvSpPr>
        <p:spPr>
          <a:xfrm>
            <a:off x="8976263" y="3654781"/>
            <a:ext cx="2688692" cy="1623052"/>
          </a:xfrm>
          <a:prstGeom prst="rect">
            <a:avLst/>
          </a:prstGeom>
        </p:spPr>
        <p:txBody>
          <a:bodyPr lIns="0" rIns="0" anchor="t">
            <a:noAutofit/>
          </a:bodyPr>
          <a:lstStyle>
            <a:lvl1pPr marL="0" indent="0">
              <a:spcBef>
                <a:spcPts val="0"/>
              </a:spcBef>
              <a:spcAft>
                <a:spcPts val="1066"/>
              </a:spcAft>
              <a:buNone/>
              <a:defRPr sz="1866" b="1" baseline="0"/>
            </a:lvl1pPr>
            <a:lvl2pPr>
              <a:spcAft>
                <a:spcPts val="0"/>
              </a:spcAft>
              <a:defRPr sz="1866" b="0"/>
            </a:lvl2pPr>
            <a:lvl3pPr marL="0" indent="0">
              <a:spcAft>
                <a:spcPts val="0"/>
              </a:spcAft>
              <a:buNone/>
              <a:defRPr sz="1866"/>
            </a:lvl3pPr>
            <a:lvl4pPr marL="0" indent="0">
              <a:spcAft>
                <a:spcPts val="0"/>
              </a:spcAft>
              <a:buNone/>
              <a:defRPr sz="1866"/>
            </a:lvl4pPr>
            <a:lvl5pPr marL="0" indent="0">
              <a:spcAft>
                <a:spcPts val="0"/>
              </a:spcAft>
              <a:buNone/>
              <a:defRPr sz="1866"/>
            </a:lvl5pPr>
            <a:lvl6pPr marL="0" indent="0">
              <a:spcAft>
                <a:spcPts val="0"/>
              </a:spcAft>
              <a:buNone/>
              <a:defRPr sz="1866"/>
            </a:lvl6pPr>
            <a:lvl7pPr marL="0" indent="0">
              <a:spcAft>
                <a:spcPts val="0"/>
              </a:spcAft>
              <a:buNone/>
              <a:defRPr sz="1866"/>
            </a:lvl7pPr>
            <a:lvl8pPr marL="0" indent="0">
              <a:spcAft>
                <a:spcPts val="0"/>
              </a:spcAft>
              <a:buNone/>
              <a:defRPr sz="1866"/>
            </a:lvl8pPr>
            <a:lvl9pPr marL="0" indent="0">
              <a:spcAft>
                <a:spcPts val="0"/>
              </a:spcAft>
              <a:buNone/>
              <a:defRPr sz="1866"/>
            </a:lvl9pPr>
          </a:lstStyle>
          <a:p>
            <a:pPr lvl="0"/>
            <a:r>
              <a:rPr lang="en-US"/>
              <a:t>Click to add text</a:t>
            </a:r>
          </a:p>
        </p:txBody>
      </p:sp>
      <p:sp>
        <p:nvSpPr>
          <p:cNvPr id="8" name="Slide Number Placeholder 7">
            <a:extLst>
              <a:ext uri="{FF2B5EF4-FFF2-40B4-BE49-F238E27FC236}">
                <a16:creationId xmlns:a16="http://schemas.microsoft.com/office/drawing/2014/main" xmlns="" id="{DA920D8A-32E2-48BE-A620-484D5714A27F}"/>
              </a:ext>
            </a:extLst>
          </p:cNvPr>
          <p:cNvSpPr>
            <a:spLocks noGrp="1"/>
          </p:cNvSpPr>
          <p:nvPr>
            <p:ph type="sldNum" sz="quarter" idx="4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291731331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53"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69C3B5E-D394-422F-B5EC-90394DA5E2FA}"/>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477200796"/>
      </p:ext>
    </p:extLst>
  </p:cSld>
  <p:clrMapOvr>
    <a:masterClrMapping/>
  </p:clrMapOvr>
  <p:transition>
    <p:fade/>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2F10F8-118C-4859-A9BF-5EDA68F6DC8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1" name="Subtitle 2">
            <a:extLst>
              <a:ext uri="{FF2B5EF4-FFF2-40B4-BE49-F238E27FC236}">
                <a16:creationId xmlns:a16="http://schemas.microsoft.com/office/drawing/2014/main" xmlns="" id="{D56A13F1-E9F0-4354-93B7-CA8576B4E540}"/>
              </a:ext>
            </a:extLst>
          </p:cNvPr>
          <p:cNvSpPr>
            <a:spLocks noGrp="1"/>
          </p:cNvSpPr>
          <p:nvPr>
            <p:ph type="subTitle" idx="13"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Content Placeholder 2">
            <a:extLst>
              <a:ext uri="{FF2B5EF4-FFF2-40B4-BE49-F238E27FC236}">
                <a16:creationId xmlns:a16="http://schemas.microsoft.com/office/drawing/2014/main" xmlns="" id="{24B14FE0-B3E7-4682-B9DC-0D12E0766C14}"/>
              </a:ext>
            </a:extLst>
          </p:cNvPr>
          <p:cNvSpPr>
            <a:spLocks noGrp="1"/>
          </p:cNvSpPr>
          <p:nvPr>
            <p:ph sz="half" idx="1" hasCustomPrompt="1"/>
          </p:nvPr>
        </p:nvSpPr>
        <p:spPr>
          <a:xfrm>
            <a:off x="527053" y="1701803"/>
            <a:ext cx="5473699" cy="4624917"/>
          </a:xfrm>
        </p:spPr>
        <p:txBody>
          <a:bodyPr/>
          <a:lstStyle>
            <a:lvl1pPr>
              <a:defRPr/>
            </a:lvl1pPr>
            <a:lvl5pP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5789E66-833F-407D-B3C4-6C323921843B}"/>
              </a:ext>
            </a:extLst>
          </p:cNvPr>
          <p:cNvSpPr>
            <a:spLocks noGrp="1"/>
          </p:cNvSpPr>
          <p:nvPr>
            <p:ph type="sldNum" sz="quarter" idx="1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859924195"/>
      </p:ext>
    </p:extLst>
  </p:cSld>
  <p:clrMapOvr>
    <a:masterClrMapping/>
  </p:clrMapOvr>
  <p:transition>
    <p:fade/>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325"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6" name="Title 1">
            <a:extLst>
              <a:ext uri="{FF2B5EF4-FFF2-40B4-BE49-F238E27FC236}">
                <a16:creationId xmlns:a16="http://schemas.microsoft.com/office/drawing/2014/main" xmlns="" id="{35BA0B6E-7611-4934-A581-6F963CD60D31}"/>
              </a:ext>
            </a:extLst>
          </p:cNvPr>
          <p:cNvSpPr>
            <a:spLocks noGrp="1"/>
          </p:cNvSpPr>
          <p:nvPr>
            <p:ph type="title"/>
          </p:nvPr>
        </p:nvSpPr>
        <p:spPr>
          <a:xfrm>
            <a:off x="6516797" y="535781"/>
            <a:ext cx="5148155" cy="719667"/>
          </a:xfrm>
        </p:spPr>
        <p:txBody>
          <a:bodyPr/>
          <a:lstStyle/>
          <a:p>
            <a:endParaRPr lang="en-GB"/>
          </a:p>
        </p:txBody>
      </p:sp>
    </p:spTree>
    <p:extLst>
      <p:ext uri="{BB962C8B-B14F-4D97-AF65-F5344CB8AC3E}">
        <p14:creationId xmlns:p14="http://schemas.microsoft.com/office/powerpoint/2010/main" val="350859338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833075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6191574" y="0"/>
            <a:ext cx="6000751" cy="6858000"/>
          </a:xfrm>
          <a:prstGeom prst="rect">
            <a:avLst/>
          </a:prstGeom>
          <a:solidFill>
            <a:schemeClr val="accent2"/>
          </a:solidFill>
        </p:spPr>
        <p:txBody>
          <a:bodyPr tIns="457200" bIns="0" anchor="t">
            <a:normAutofit/>
          </a:bodyPr>
          <a:lstStyle>
            <a:lvl1pPr algn="ctr">
              <a:defRPr sz="36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053" y="535782"/>
            <a:ext cx="5473699" cy="719665"/>
          </a:xfrm>
        </p:spPr>
        <p:txBody>
          <a:bodyPr/>
          <a:lstStyle/>
          <a:p>
            <a:endParaRPr lang="en-GB"/>
          </a:p>
        </p:txBody>
      </p:sp>
    </p:spTree>
    <p:extLst>
      <p:ext uri="{BB962C8B-B14F-4D97-AF65-F5344CB8AC3E}">
        <p14:creationId xmlns:p14="http://schemas.microsoft.com/office/powerpoint/2010/main" val="930908073"/>
      </p:ext>
    </p:extLst>
  </p:cSld>
  <p:clrMapOvr>
    <a:masterClrMapping/>
  </p:clrMapOvr>
  <p:transition>
    <p:fade/>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E80C9543-13CC-4164-AD32-D3EBE0FD1EBF}"/>
              </a:ext>
            </a:extLst>
          </p:cNvPr>
          <p:cNvSpPr>
            <a:spLocks noGrp="1"/>
          </p:cNvSpPr>
          <p:nvPr>
            <p:ph type="pic" sz="quarter" idx="24" hasCustomPrompt="1"/>
          </p:nvPr>
        </p:nvSpPr>
        <p:spPr>
          <a:xfrm>
            <a:off x="7215117" y="0"/>
            <a:ext cx="4977207" cy="6858000"/>
          </a:xfrm>
          <a:prstGeom prst="rect">
            <a:avLst/>
          </a:prstGeom>
          <a:solidFill>
            <a:schemeClr val="accent1"/>
          </a:solidFill>
        </p:spPr>
        <p:txBody>
          <a:bodyPr tIns="457200" bIns="0" anchor="t">
            <a:normAutofit/>
          </a:bodyPr>
          <a:lstStyle>
            <a:lvl1pPr algn="ctr">
              <a:defRPr sz="2800" b="1">
                <a:solidFill>
                  <a:schemeClr val="bg1"/>
                </a:solidFill>
              </a:defRPr>
            </a:lvl1pPr>
          </a:lstStyle>
          <a:p>
            <a:r>
              <a:rPr lang="en-US"/>
              <a:t>INSERT IMAGE HERE</a:t>
            </a:r>
            <a:endParaRPr lang="en-GB"/>
          </a:p>
        </p:txBody>
      </p:sp>
      <p:sp>
        <p:nvSpPr>
          <p:cNvPr id="2" name="Title 1">
            <a:extLst>
              <a:ext uri="{FF2B5EF4-FFF2-40B4-BE49-F238E27FC236}">
                <a16:creationId xmlns:a16="http://schemas.microsoft.com/office/drawing/2014/main" xmlns="" id="{2097063D-0C86-47E9-B3C8-F3C8E494A08B}"/>
              </a:ext>
            </a:extLst>
          </p:cNvPr>
          <p:cNvSpPr>
            <a:spLocks noGrp="1"/>
          </p:cNvSpPr>
          <p:nvPr>
            <p:ph type="title"/>
          </p:nvPr>
        </p:nvSpPr>
        <p:spPr>
          <a:xfrm>
            <a:off x="527136" y="535782"/>
            <a:ext cx="5664199" cy="719665"/>
          </a:xfrm>
        </p:spPr>
        <p:txBody>
          <a:bodyPr/>
          <a:lstStyle/>
          <a:p>
            <a:endParaRPr lang="en-GB"/>
          </a:p>
        </p:txBody>
      </p:sp>
    </p:spTree>
    <p:extLst>
      <p:ext uri="{BB962C8B-B14F-4D97-AF65-F5344CB8AC3E}">
        <p14:creationId xmlns:p14="http://schemas.microsoft.com/office/powerpoint/2010/main" val="2216679468"/>
      </p:ext>
    </p:extLst>
  </p:cSld>
  <p:clrMapOvr>
    <a:masterClrMapping/>
  </p:clrMapOvr>
  <p:transition>
    <p:fade/>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1" y="17113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27" name="Rectangle 26"/>
          <p:cNvSpPr/>
          <p:nvPr userDrawn="1"/>
        </p:nvSpPr>
        <p:spPr>
          <a:xfrm>
            <a:off x="6410171"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GB" sz="2399">
              <a:solidFill>
                <a:srgbClr val="FFFFFF"/>
              </a:solidFill>
            </a:endParaRPr>
          </a:p>
        </p:txBody>
      </p:sp>
      <p:sp>
        <p:nvSpPr>
          <p:cNvPr id="2" name="Title 1">
            <a:extLst>
              <a:ext uri="{FF2B5EF4-FFF2-40B4-BE49-F238E27FC236}">
                <a16:creationId xmlns:a16="http://schemas.microsoft.com/office/drawing/2014/main" xmlns="" id="{2E8470DA-9AF9-4E1C-9972-1EEDFB2A40C9}"/>
              </a:ext>
            </a:extLst>
          </p:cNvPr>
          <p:cNvSpPr>
            <a:spLocks noGrp="1"/>
          </p:cNvSpPr>
          <p:nvPr>
            <p:ph type="title"/>
          </p:nvPr>
        </p:nvSpPr>
        <p:spPr>
          <a:xfrm>
            <a:off x="527053" y="535782"/>
            <a:ext cx="5473699" cy="719665"/>
          </a:xfrm>
        </p:spPr>
        <p:txBody>
          <a:bodyPr/>
          <a:lstStyle/>
          <a:p>
            <a:endParaRPr lang="en-GB"/>
          </a:p>
        </p:txBody>
      </p:sp>
      <p:sp>
        <p:nvSpPr>
          <p:cNvPr id="32" name="Text Placeholder 6">
            <a:extLst>
              <a:ext uri="{FF2B5EF4-FFF2-40B4-BE49-F238E27FC236}">
                <a16:creationId xmlns:a16="http://schemas.microsoft.com/office/drawing/2014/main" xmlns="" id="{AC5D69C9-F508-4C1F-8E9D-94033E5A515B}"/>
              </a:ext>
            </a:extLst>
          </p:cNvPr>
          <p:cNvSpPr>
            <a:spLocks noGrp="1"/>
          </p:cNvSpPr>
          <p:nvPr>
            <p:ph type="body" sz="quarter" idx="58" hasCustomPrompt="1"/>
          </p:nvPr>
        </p:nvSpPr>
        <p:spPr>
          <a:xfrm>
            <a:off x="3551011" y="17113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xmlns="" id="{635735DD-D894-481C-8C66-1C735F561AAF}"/>
              </a:ext>
            </a:extLst>
          </p:cNvPr>
          <p:cNvSpPr>
            <a:spLocks noGrp="1"/>
          </p:cNvSpPr>
          <p:nvPr>
            <p:ph type="body" sz="quarter" idx="62" hasCustomPrompt="1"/>
          </p:nvPr>
        </p:nvSpPr>
        <p:spPr>
          <a:xfrm>
            <a:off x="6564895" y="17113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xmlns="" id="{02ABA786-DEA0-420E-9905-90955A8C402E}"/>
              </a:ext>
            </a:extLst>
          </p:cNvPr>
          <p:cNvSpPr>
            <a:spLocks noGrp="1"/>
          </p:cNvSpPr>
          <p:nvPr>
            <p:ph type="body" sz="quarter" idx="64" hasCustomPrompt="1"/>
          </p:nvPr>
        </p:nvSpPr>
        <p:spPr>
          <a:xfrm>
            <a:off x="9578775" y="17113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xmlns="" id="{4C541FAF-8FA6-4AFF-A135-34F225CF437A}"/>
              </a:ext>
            </a:extLst>
          </p:cNvPr>
          <p:cNvSpPr>
            <a:spLocks noGrp="1"/>
          </p:cNvSpPr>
          <p:nvPr>
            <p:ph type="body" sz="quarter" idx="65" hasCustomPrompt="1"/>
          </p:nvPr>
        </p:nvSpPr>
        <p:spPr>
          <a:xfrm>
            <a:off x="53713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6"/>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xmlns="" id="{B3AFA1DA-6C8A-42BB-BE55-D42BC76BD03D}"/>
              </a:ext>
            </a:extLst>
          </p:cNvPr>
          <p:cNvSpPr>
            <a:spLocks noGrp="1"/>
          </p:cNvSpPr>
          <p:nvPr>
            <p:ph type="body" sz="quarter" idx="66" hasCustomPrompt="1"/>
          </p:nvPr>
        </p:nvSpPr>
        <p:spPr>
          <a:xfrm>
            <a:off x="3551011"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xmlns="" id="{E440EC27-91D7-4A75-8B14-FA5D45F93E59}"/>
              </a:ext>
            </a:extLst>
          </p:cNvPr>
          <p:cNvSpPr>
            <a:spLocks noGrp="1"/>
          </p:cNvSpPr>
          <p:nvPr>
            <p:ph type="body" sz="quarter" idx="67" hasCustomPrompt="1"/>
          </p:nvPr>
        </p:nvSpPr>
        <p:spPr>
          <a:xfrm>
            <a:off x="9578775" y="3806205"/>
            <a:ext cx="2076100" cy="773423"/>
          </a:xfrm>
          <a:prstGeom prst="rect">
            <a:avLst/>
          </a:prstGeom>
        </p:spPr>
        <p:txBody>
          <a:bodyPr lIns="0" rIns="0">
            <a:noAutofit/>
          </a:bodyPr>
          <a:lstStyle>
            <a:lvl1pPr marL="0" indent="0">
              <a:buNone/>
              <a:defRPr sz="5300">
                <a:solidFill>
                  <a:schemeClr val="accent2"/>
                </a:solidFill>
              </a:defRPr>
            </a:lvl1pPr>
            <a:lvl2pPr>
              <a:spcBef>
                <a:spcPts val="1600"/>
              </a:spcBef>
              <a:spcAft>
                <a:spcPts val="1600"/>
              </a:spcAft>
              <a:defRPr sz="5332">
                <a:solidFill>
                  <a:schemeClr val="accent1"/>
                </a:solidFill>
              </a:defRPr>
            </a:lvl2pPr>
            <a:lvl3pPr marL="0" indent="0">
              <a:spcBef>
                <a:spcPts val="1600"/>
              </a:spcBef>
              <a:spcAft>
                <a:spcPts val="1600"/>
              </a:spcAft>
              <a:buNone/>
              <a:defRPr sz="5332">
                <a:solidFill>
                  <a:schemeClr val="accent1"/>
                </a:solidFill>
              </a:defRPr>
            </a:lvl3pPr>
            <a:lvl4pPr marL="0" indent="0">
              <a:spcBef>
                <a:spcPts val="1600"/>
              </a:spcBef>
              <a:spcAft>
                <a:spcPts val="1600"/>
              </a:spcAft>
              <a:buNone/>
              <a:defRPr sz="5332">
                <a:solidFill>
                  <a:schemeClr val="accent1"/>
                </a:solidFill>
              </a:defRPr>
            </a:lvl4pPr>
            <a:lvl5pPr marL="0" indent="0">
              <a:spcBef>
                <a:spcPts val="1600"/>
              </a:spcBef>
              <a:spcAft>
                <a:spcPts val="1600"/>
              </a:spcAft>
              <a:buNone/>
              <a:defRPr sz="5332">
                <a:solidFill>
                  <a:schemeClr val="accent1"/>
                </a:solidFill>
              </a:defRPr>
            </a:lvl5pPr>
            <a:lvl6pPr marL="0" indent="0">
              <a:spcBef>
                <a:spcPts val="1600"/>
              </a:spcBef>
              <a:spcAft>
                <a:spcPts val="1600"/>
              </a:spcAft>
              <a:buNone/>
              <a:defRPr sz="5332">
                <a:solidFill>
                  <a:schemeClr val="accent1"/>
                </a:solidFill>
              </a:defRPr>
            </a:lvl6pPr>
            <a:lvl7pPr marL="0" indent="0">
              <a:spcBef>
                <a:spcPts val="1600"/>
              </a:spcBef>
              <a:spcAft>
                <a:spcPts val="1600"/>
              </a:spcAft>
              <a:buNone/>
              <a:defRPr sz="5332">
                <a:solidFill>
                  <a:schemeClr val="accent1"/>
                </a:solidFill>
              </a:defRPr>
            </a:lvl7pPr>
            <a:lvl8pPr marL="0" indent="0">
              <a:spcBef>
                <a:spcPts val="1600"/>
              </a:spcBef>
              <a:spcAft>
                <a:spcPts val="1600"/>
              </a:spcAft>
              <a:buNone/>
              <a:defRPr sz="5332">
                <a:solidFill>
                  <a:schemeClr val="accent1"/>
                </a:solidFill>
              </a:defRPr>
            </a:lvl8pPr>
            <a:lvl9pPr marL="0" indent="0">
              <a:spcBef>
                <a:spcPts val="1600"/>
              </a:spcBef>
              <a:spcAft>
                <a:spcPts val="1600"/>
              </a:spcAft>
              <a:buNone/>
              <a:defRPr sz="5332">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xmlns="" id="{6371826F-BAAD-40E8-9D8E-29875B06A869}"/>
              </a:ext>
            </a:extLst>
          </p:cNvPr>
          <p:cNvSpPr>
            <a:spLocks noGrp="1"/>
          </p:cNvSpPr>
          <p:nvPr>
            <p:ph type="body" sz="quarter" idx="68" hasCustomPrompt="1"/>
          </p:nvPr>
        </p:nvSpPr>
        <p:spPr>
          <a:xfrm>
            <a:off x="6562628" y="256308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xmlns="" id="{21D3C68B-2EE7-4A9A-BB75-10624009AE88}"/>
              </a:ext>
            </a:extLst>
          </p:cNvPr>
          <p:cNvSpPr>
            <a:spLocks noGrp="1"/>
          </p:cNvSpPr>
          <p:nvPr>
            <p:ph type="body" sz="quarter" idx="70" hasCustomPrompt="1"/>
          </p:nvPr>
        </p:nvSpPr>
        <p:spPr>
          <a:xfrm>
            <a:off x="534820" y="256308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xmlns="" id="{06F68A80-B91B-4960-A563-3DE3021F0FC6}"/>
              </a:ext>
            </a:extLst>
          </p:cNvPr>
          <p:cNvSpPr>
            <a:spLocks noGrp="1"/>
          </p:cNvSpPr>
          <p:nvPr>
            <p:ph type="body" sz="quarter" idx="73" hasCustomPrompt="1"/>
          </p:nvPr>
        </p:nvSpPr>
        <p:spPr>
          <a:xfrm>
            <a:off x="6562628" y="465847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bg1"/>
                </a:solidFill>
              </a:defRPr>
            </a:lvl1pPr>
            <a:lvl2pPr marL="0" indent="0">
              <a:buClr>
                <a:srgbClr val="2FB6BC"/>
              </a:buClr>
              <a:buFont typeface="Arial" panose="020B0604020202020204" pitchFamily="34" charset="0"/>
              <a:buNone/>
              <a:defRPr sz="1466" baseline="0">
                <a:solidFill>
                  <a:schemeClr val="bg1"/>
                </a:solidFill>
              </a:defRPr>
            </a:lvl2pPr>
            <a:lvl3pPr marL="0" indent="0">
              <a:lnSpc>
                <a:spcPct val="90000"/>
              </a:lnSpc>
              <a:buNone/>
              <a:defRPr sz="1466">
                <a:solidFill>
                  <a:schemeClr val="bg1"/>
                </a:solidFill>
              </a:defRPr>
            </a:lvl3pPr>
            <a:lvl4pPr marL="0" indent="0">
              <a:buNone/>
              <a:defRPr sz="1466">
                <a:solidFill>
                  <a:schemeClr val="bg1"/>
                </a:solidFill>
              </a:defRPr>
            </a:lvl4pPr>
            <a:lvl5pPr marL="0" indent="0">
              <a:buNone/>
              <a:defRPr sz="1466">
                <a:solidFill>
                  <a:schemeClr val="bg1"/>
                </a:solidFill>
              </a:defRPr>
            </a:lvl5pPr>
            <a:lvl6pPr marL="0" indent="0">
              <a:buNone/>
              <a:defRPr sz="1466">
                <a:solidFill>
                  <a:schemeClr val="bg1"/>
                </a:solidFill>
              </a:defRPr>
            </a:lvl6pPr>
            <a:lvl7pPr marL="0" indent="0">
              <a:buNone/>
              <a:defRPr sz="1466">
                <a:solidFill>
                  <a:schemeClr val="bg1"/>
                </a:solidFill>
              </a:defRPr>
            </a:lvl7pPr>
            <a:lvl8pPr marL="0" indent="0">
              <a:buNone/>
              <a:defRPr sz="1466">
                <a:solidFill>
                  <a:schemeClr val="bg1"/>
                </a:solidFill>
              </a:defRPr>
            </a:lvl8pPr>
            <a:lvl9pPr marL="0" indent="0">
              <a:buNone/>
              <a:defRPr sz="1466">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xmlns="" id="{F27B70F5-7F1C-4E11-B2D6-F639A37547EA}"/>
              </a:ext>
            </a:extLst>
          </p:cNvPr>
          <p:cNvSpPr>
            <a:spLocks noGrp="1"/>
          </p:cNvSpPr>
          <p:nvPr>
            <p:ph type="body" sz="quarter" idx="78" hasCustomPrompt="1"/>
          </p:nvPr>
        </p:nvSpPr>
        <p:spPr>
          <a:xfrm>
            <a:off x="3548971" y="256308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xmlns="" id="{FA69F292-0A74-4AE1-B503-E43C7CEF235D}"/>
              </a:ext>
            </a:extLst>
          </p:cNvPr>
          <p:cNvSpPr>
            <a:spLocks noGrp="1"/>
          </p:cNvSpPr>
          <p:nvPr>
            <p:ph type="body" sz="quarter" idx="79" hasCustomPrompt="1"/>
          </p:nvPr>
        </p:nvSpPr>
        <p:spPr>
          <a:xfrm>
            <a:off x="9576733" y="2563088"/>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xmlns="" id="{D3C9F13A-A515-42DB-BBC9-81C9F72ADA62}"/>
              </a:ext>
            </a:extLst>
          </p:cNvPr>
          <p:cNvSpPr>
            <a:spLocks noGrp="1"/>
          </p:cNvSpPr>
          <p:nvPr>
            <p:ph type="body" sz="quarter" idx="80" hasCustomPrompt="1"/>
          </p:nvPr>
        </p:nvSpPr>
        <p:spPr>
          <a:xfrm>
            <a:off x="534820" y="465847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xmlns="" id="{B1200441-C737-495A-A089-3923A07D3587}"/>
              </a:ext>
            </a:extLst>
          </p:cNvPr>
          <p:cNvSpPr>
            <a:spLocks noGrp="1"/>
          </p:cNvSpPr>
          <p:nvPr>
            <p:ph type="body" sz="quarter" idx="81" hasCustomPrompt="1"/>
          </p:nvPr>
        </p:nvSpPr>
        <p:spPr>
          <a:xfrm>
            <a:off x="3548971" y="465847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xmlns="" id="{1357E2E6-DAC6-450F-8061-62F6589471C6}"/>
              </a:ext>
            </a:extLst>
          </p:cNvPr>
          <p:cNvSpPr>
            <a:spLocks noGrp="1"/>
          </p:cNvSpPr>
          <p:nvPr>
            <p:ph type="body" sz="quarter" idx="82" hasCustomPrompt="1"/>
          </p:nvPr>
        </p:nvSpPr>
        <p:spPr>
          <a:xfrm>
            <a:off x="9576733" y="4658474"/>
            <a:ext cx="2078463" cy="879027"/>
          </a:xfrm>
          <a:prstGeom prst="rect">
            <a:avLst/>
          </a:prstGeom>
        </p:spPr>
        <p:txBody>
          <a:bodyPr lIns="0" rIns="0">
            <a:noAutofit/>
          </a:bodyPr>
          <a:lstStyle>
            <a:lvl1pPr marL="0" marR="0" indent="0" algn="l" defTabSz="1218895" rtl="0" eaLnBrk="1" fontAlgn="auto" latinLnBrk="0" hangingPunct="1">
              <a:lnSpc>
                <a:spcPct val="90000"/>
              </a:lnSpc>
              <a:spcBef>
                <a:spcPts val="0"/>
              </a:spcBef>
              <a:spcAft>
                <a:spcPts val="800"/>
              </a:spcAft>
              <a:buClr>
                <a:srgbClr val="2FB6BC"/>
              </a:buClr>
              <a:buSzTx/>
              <a:buFont typeface="Arial" panose="020B0604020202020204" pitchFamily="34" charset="0"/>
              <a:buNone/>
              <a:tabLst/>
              <a:defRPr sz="1600" baseline="0">
                <a:solidFill>
                  <a:schemeClr val="tx1"/>
                </a:solidFill>
              </a:defRPr>
            </a:lvl1pPr>
            <a:lvl2pPr marL="0" indent="0">
              <a:buClr>
                <a:srgbClr val="2FB6BC"/>
              </a:buClr>
              <a:buFont typeface="Arial" panose="020B0604020202020204" pitchFamily="34" charset="0"/>
              <a:buNone/>
              <a:defRPr sz="1466" baseline="0"/>
            </a:lvl2pPr>
            <a:lvl3pPr marL="0" indent="0">
              <a:lnSpc>
                <a:spcPct val="90000"/>
              </a:lnSpc>
              <a:buNone/>
              <a:defRPr sz="1466">
                <a:solidFill>
                  <a:schemeClr val="tx1"/>
                </a:solidFill>
              </a:defRPr>
            </a:lvl3pPr>
            <a:lvl4pPr marL="0" indent="0">
              <a:buNone/>
              <a:defRPr sz="1466">
                <a:solidFill>
                  <a:schemeClr val="tx1"/>
                </a:solidFill>
              </a:defRPr>
            </a:lvl4pPr>
            <a:lvl5pPr marL="0" indent="0">
              <a:buNone/>
              <a:defRPr sz="1466">
                <a:solidFill>
                  <a:schemeClr val="tx1"/>
                </a:solidFill>
              </a:defRPr>
            </a:lvl5pPr>
            <a:lvl6pPr marL="0" indent="0">
              <a:buNone/>
              <a:defRPr sz="1466">
                <a:solidFill>
                  <a:schemeClr val="tx1"/>
                </a:solidFill>
              </a:defRPr>
            </a:lvl6pPr>
            <a:lvl7pPr marL="0" indent="0">
              <a:buNone/>
              <a:defRPr sz="1466">
                <a:solidFill>
                  <a:schemeClr val="tx1"/>
                </a:solidFill>
              </a:defRPr>
            </a:lvl7pPr>
            <a:lvl8pPr marL="0" indent="0">
              <a:buNone/>
              <a:defRPr sz="1466">
                <a:solidFill>
                  <a:schemeClr val="tx1"/>
                </a:solidFill>
              </a:defRPr>
            </a:lvl8pPr>
            <a:lvl9pPr marL="0" indent="0">
              <a:buNone/>
              <a:defRPr sz="1466">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xmlns="" id="{7A25AA07-7D08-4561-8EDD-78E9F5D65B2B}"/>
              </a:ext>
            </a:extLst>
          </p:cNvPr>
          <p:cNvSpPr>
            <a:spLocks noGrp="1"/>
          </p:cNvSpPr>
          <p:nvPr>
            <p:ph type="body" sz="quarter" idx="83" hasCustomPrompt="1"/>
          </p:nvPr>
        </p:nvSpPr>
        <p:spPr>
          <a:xfrm>
            <a:off x="6564895" y="3806205"/>
            <a:ext cx="2076100" cy="773423"/>
          </a:xfrm>
          <a:prstGeom prst="rect">
            <a:avLst/>
          </a:prstGeom>
        </p:spPr>
        <p:txBody>
          <a:bodyPr lIns="0" rIns="0">
            <a:noAutofit/>
          </a:bodyPr>
          <a:lstStyle>
            <a:lvl1pPr marL="0" indent="0">
              <a:buNone/>
              <a:defRPr sz="5300">
                <a:solidFill>
                  <a:schemeClr val="bg1"/>
                </a:solidFill>
              </a:defRPr>
            </a:lvl1pPr>
            <a:lvl2pPr>
              <a:spcBef>
                <a:spcPts val="1600"/>
              </a:spcBef>
              <a:spcAft>
                <a:spcPts val="1600"/>
              </a:spcAft>
              <a:defRPr sz="5332">
                <a:solidFill>
                  <a:schemeClr val="tx1"/>
                </a:solidFill>
              </a:defRPr>
            </a:lvl2pPr>
            <a:lvl3pPr marL="0" indent="0">
              <a:spcBef>
                <a:spcPts val="1600"/>
              </a:spcBef>
              <a:spcAft>
                <a:spcPts val="1600"/>
              </a:spcAft>
              <a:buNone/>
              <a:defRPr sz="5332">
                <a:solidFill>
                  <a:schemeClr val="tx1"/>
                </a:solidFill>
              </a:defRPr>
            </a:lvl3pPr>
            <a:lvl4pPr marL="0" indent="0">
              <a:spcBef>
                <a:spcPts val="1600"/>
              </a:spcBef>
              <a:spcAft>
                <a:spcPts val="1600"/>
              </a:spcAft>
              <a:buNone/>
              <a:defRPr sz="5332">
                <a:solidFill>
                  <a:schemeClr val="tx1"/>
                </a:solidFill>
              </a:defRPr>
            </a:lvl4pPr>
            <a:lvl5pPr marL="0" indent="0">
              <a:spcBef>
                <a:spcPts val="1600"/>
              </a:spcBef>
              <a:spcAft>
                <a:spcPts val="1600"/>
              </a:spcAft>
              <a:buNone/>
              <a:defRPr sz="5332">
                <a:solidFill>
                  <a:schemeClr val="tx1"/>
                </a:solidFill>
              </a:defRPr>
            </a:lvl5pPr>
            <a:lvl6pPr marL="0" indent="0">
              <a:spcBef>
                <a:spcPts val="1600"/>
              </a:spcBef>
              <a:spcAft>
                <a:spcPts val="1600"/>
              </a:spcAft>
              <a:buNone/>
              <a:defRPr sz="5332">
                <a:solidFill>
                  <a:schemeClr val="tx1"/>
                </a:solidFill>
              </a:defRPr>
            </a:lvl6pPr>
            <a:lvl7pPr marL="0" indent="0">
              <a:spcBef>
                <a:spcPts val="1600"/>
              </a:spcBef>
              <a:spcAft>
                <a:spcPts val="1600"/>
              </a:spcAft>
              <a:buNone/>
              <a:defRPr sz="5332">
                <a:solidFill>
                  <a:schemeClr val="tx1"/>
                </a:solidFill>
              </a:defRPr>
            </a:lvl7pPr>
            <a:lvl8pPr marL="0" indent="0">
              <a:spcBef>
                <a:spcPts val="1600"/>
              </a:spcBef>
              <a:spcAft>
                <a:spcPts val="1600"/>
              </a:spcAft>
              <a:buNone/>
              <a:defRPr sz="5332">
                <a:solidFill>
                  <a:schemeClr val="tx1"/>
                </a:solidFill>
              </a:defRPr>
            </a:lvl8pPr>
            <a:lvl9pPr marL="0" indent="0">
              <a:spcBef>
                <a:spcPts val="1600"/>
              </a:spcBef>
              <a:spcAft>
                <a:spcPts val="1600"/>
              </a:spcAft>
              <a:buNone/>
              <a:defRPr sz="5332">
                <a:solidFill>
                  <a:schemeClr val="tx1"/>
                </a:solidFill>
              </a:defRPr>
            </a:lvl9pPr>
          </a:lstStyle>
          <a:p>
            <a:pPr lvl="0"/>
            <a:r>
              <a:rPr lang="en-GB"/>
              <a:t>Input</a:t>
            </a:r>
          </a:p>
        </p:txBody>
      </p:sp>
      <p:sp>
        <p:nvSpPr>
          <p:cNvPr id="9" name="Slide Number Placeholder 8">
            <a:extLst>
              <a:ext uri="{FF2B5EF4-FFF2-40B4-BE49-F238E27FC236}">
                <a16:creationId xmlns:a16="http://schemas.microsoft.com/office/drawing/2014/main" xmlns="" id="{773BD580-8983-4D2F-9E4D-CFF6D89925D6}"/>
              </a:ext>
            </a:extLst>
          </p:cNvPr>
          <p:cNvSpPr>
            <a:spLocks noGrp="1"/>
          </p:cNvSpPr>
          <p:nvPr>
            <p:ph type="sldNum" sz="quarter" idx="86"/>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9425373-9A89-48AA-A4DB-94AD120F4FC2}"/>
              </a:ext>
            </a:extLst>
          </p:cNvPr>
          <p:cNvSpPr>
            <a:spLocks noGrp="1"/>
          </p:cNvSpPr>
          <p:nvPr>
            <p:ph type="ftr" sz="quarter" idx="87"/>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181185164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hasCustomPrompt="1"/>
          </p:nvPr>
        </p:nvSpPr>
        <p:spPr>
          <a:xfrm>
            <a:off x="7207876" y="0"/>
            <a:ext cx="2084917" cy="6858000"/>
          </a:xfrm>
          <a:prstGeom prst="rect">
            <a:avLst/>
          </a:prstGeom>
          <a:solidFill>
            <a:schemeClr val="accent2"/>
          </a:solidFill>
          <a:ln>
            <a:noFill/>
          </a:ln>
        </p:spPr>
        <p:txBody>
          <a:bodyPr tIns="457200" bIns="0" anchor="t">
            <a:normAutofit/>
          </a:bodyPr>
          <a:lstStyle>
            <a:lvl1pPr algn="ctr">
              <a:defRPr sz="2400" b="1">
                <a:solidFill>
                  <a:schemeClr val="bg1"/>
                </a:solidFill>
              </a:defRPr>
            </a:lvl1pPr>
          </a:lstStyle>
          <a:p>
            <a:r>
              <a:rPr lang="en-US"/>
              <a:t>INSERT IMAGE </a:t>
            </a:r>
            <a:br>
              <a:rPr lang="en-US"/>
            </a:br>
            <a:r>
              <a:rPr lang="en-US"/>
              <a:t>HERE</a:t>
            </a:r>
            <a:endParaRPr lang="en-GB"/>
          </a:p>
        </p:txBody>
      </p:sp>
      <p:sp>
        <p:nvSpPr>
          <p:cNvPr id="10" name="Text Placeholder 2"/>
          <p:cNvSpPr>
            <a:spLocks noGrp="1"/>
          </p:cNvSpPr>
          <p:nvPr>
            <p:ph type="body" sz="quarter" idx="19" hasCustomPrompt="1"/>
          </p:nvPr>
        </p:nvSpPr>
        <p:spPr>
          <a:xfrm>
            <a:off x="536655" y="170228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2" name="Title 1">
            <a:extLst>
              <a:ext uri="{FF2B5EF4-FFF2-40B4-BE49-F238E27FC236}">
                <a16:creationId xmlns:a16="http://schemas.microsoft.com/office/drawing/2014/main" xmlns="" id="{69BD975D-921E-432E-BBE8-A92FF0C46F9D}"/>
              </a:ext>
            </a:extLst>
          </p:cNvPr>
          <p:cNvSpPr>
            <a:spLocks noGrp="1"/>
          </p:cNvSpPr>
          <p:nvPr>
            <p:ph type="title"/>
          </p:nvPr>
        </p:nvSpPr>
        <p:spPr>
          <a:xfrm>
            <a:off x="527136" y="535782"/>
            <a:ext cx="5664199" cy="719665"/>
          </a:xfrm>
        </p:spPr>
        <p:txBody>
          <a:bodyPr/>
          <a:lstStyle/>
          <a:p>
            <a:endParaRPr lang="en-GB"/>
          </a:p>
        </p:txBody>
      </p:sp>
      <p:sp>
        <p:nvSpPr>
          <p:cNvPr id="36" name="Text Placeholder 2">
            <a:extLst>
              <a:ext uri="{FF2B5EF4-FFF2-40B4-BE49-F238E27FC236}">
                <a16:creationId xmlns:a16="http://schemas.microsoft.com/office/drawing/2014/main" xmlns="" id="{51F3213A-5701-47E3-B870-7E69774C9F69}"/>
              </a:ext>
            </a:extLst>
          </p:cNvPr>
          <p:cNvSpPr>
            <a:spLocks noGrp="1"/>
          </p:cNvSpPr>
          <p:nvPr>
            <p:ph type="body" sz="quarter" idx="71" hasCustomPrompt="1"/>
          </p:nvPr>
        </p:nvSpPr>
        <p:spPr>
          <a:xfrm>
            <a:off x="3000495" y="224711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7" name="Text Placeholder 2">
            <a:extLst>
              <a:ext uri="{FF2B5EF4-FFF2-40B4-BE49-F238E27FC236}">
                <a16:creationId xmlns:a16="http://schemas.microsoft.com/office/drawing/2014/main" xmlns="" id="{2105E399-863A-49BC-A180-FC99CB82A313}"/>
              </a:ext>
            </a:extLst>
          </p:cNvPr>
          <p:cNvSpPr>
            <a:spLocks noGrp="1"/>
          </p:cNvSpPr>
          <p:nvPr>
            <p:ph type="body" sz="quarter" idx="72" hasCustomPrompt="1"/>
          </p:nvPr>
        </p:nvSpPr>
        <p:spPr>
          <a:xfrm>
            <a:off x="9757883" y="224711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8" name="Text Placeholder 2">
            <a:extLst>
              <a:ext uri="{FF2B5EF4-FFF2-40B4-BE49-F238E27FC236}">
                <a16:creationId xmlns:a16="http://schemas.microsoft.com/office/drawing/2014/main" xmlns="" id="{30443CFF-5053-4745-A85A-B72BE1D9CD1A}"/>
              </a:ext>
            </a:extLst>
          </p:cNvPr>
          <p:cNvSpPr>
            <a:spLocks noGrp="1"/>
          </p:cNvSpPr>
          <p:nvPr>
            <p:ph type="body" sz="quarter" idx="73" hasCustomPrompt="1"/>
          </p:nvPr>
        </p:nvSpPr>
        <p:spPr>
          <a:xfrm>
            <a:off x="5454731" y="1701206"/>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39" name="Text Placeholder 2">
            <a:extLst>
              <a:ext uri="{FF2B5EF4-FFF2-40B4-BE49-F238E27FC236}">
                <a16:creationId xmlns:a16="http://schemas.microsoft.com/office/drawing/2014/main" xmlns="" id="{40A1958A-A813-450B-851B-1DDD52881736}"/>
              </a:ext>
            </a:extLst>
          </p:cNvPr>
          <p:cNvSpPr>
            <a:spLocks noGrp="1"/>
          </p:cNvSpPr>
          <p:nvPr>
            <p:ph type="body" sz="quarter" idx="74" hasCustomPrompt="1"/>
          </p:nvPr>
        </p:nvSpPr>
        <p:spPr>
          <a:xfrm>
            <a:off x="536655" y="396518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0" name="Text Placeholder 2">
            <a:extLst>
              <a:ext uri="{FF2B5EF4-FFF2-40B4-BE49-F238E27FC236}">
                <a16:creationId xmlns:a16="http://schemas.microsoft.com/office/drawing/2014/main" xmlns="" id="{0B6ECA3D-7224-49BA-BFF5-CEC5685D1262}"/>
              </a:ext>
            </a:extLst>
          </p:cNvPr>
          <p:cNvSpPr>
            <a:spLocks noGrp="1"/>
          </p:cNvSpPr>
          <p:nvPr>
            <p:ph type="body" sz="quarter" idx="75" hasCustomPrompt="1"/>
          </p:nvPr>
        </p:nvSpPr>
        <p:spPr>
          <a:xfrm>
            <a:off x="3000495" y="452506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1" name="Text Placeholder 2">
            <a:extLst>
              <a:ext uri="{FF2B5EF4-FFF2-40B4-BE49-F238E27FC236}">
                <a16:creationId xmlns:a16="http://schemas.microsoft.com/office/drawing/2014/main" xmlns="" id="{10D4A899-45AF-4962-8FC4-00F4383F339D}"/>
              </a:ext>
            </a:extLst>
          </p:cNvPr>
          <p:cNvSpPr>
            <a:spLocks noGrp="1"/>
          </p:cNvSpPr>
          <p:nvPr>
            <p:ph type="body" sz="quarter" idx="76" hasCustomPrompt="1"/>
          </p:nvPr>
        </p:nvSpPr>
        <p:spPr>
          <a:xfrm>
            <a:off x="5454731" y="3965188"/>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42" name="Text Placeholder 2">
            <a:extLst>
              <a:ext uri="{FF2B5EF4-FFF2-40B4-BE49-F238E27FC236}">
                <a16:creationId xmlns:a16="http://schemas.microsoft.com/office/drawing/2014/main" xmlns="" id="{83D34E4E-CEF5-404F-B4FB-142194DF8CDE}"/>
              </a:ext>
            </a:extLst>
          </p:cNvPr>
          <p:cNvSpPr>
            <a:spLocks noGrp="1"/>
          </p:cNvSpPr>
          <p:nvPr>
            <p:ph type="body" sz="quarter" idx="77" hasCustomPrompt="1"/>
          </p:nvPr>
        </p:nvSpPr>
        <p:spPr>
          <a:xfrm>
            <a:off x="9757883" y="4525060"/>
            <a:ext cx="1371036" cy="1785211"/>
          </a:xfrm>
          <a:prstGeom prst="rect">
            <a:avLst/>
          </a:prstGeom>
        </p:spPr>
        <p:txBody>
          <a:bodyPr lIns="0" rIns="0">
            <a:noAutofit/>
          </a:bodyPr>
          <a:lstStyle>
            <a:lvl1pPr marL="0" marR="0" indent="0" algn="l" defTabSz="1218895"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3999"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600"/>
            </a:lvl3pPr>
          </a:lstStyle>
          <a:p>
            <a:pPr lvl="2"/>
            <a:r>
              <a:rPr lang="en-GB"/>
              <a:t>Type here</a:t>
            </a:r>
          </a:p>
        </p:txBody>
      </p:sp>
      <p:sp>
        <p:nvSpPr>
          <p:cNvPr id="9" name="Slide Number Placeholder 8">
            <a:extLst>
              <a:ext uri="{FF2B5EF4-FFF2-40B4-BE49-F238E27FC236}">
                <a16:creationId xmlns:a16="http://schemas.microsoft.com/office/drawing/2014/main" xmlns="" id="{0CDF7AFE-0926-48E5-89FF-B0544DD5D59D}"/>
              </a:ext>
            </a:extLst>
          </p:cNvPr>
          <p:cNvSpPr>
            <a:spLocks noGrp="1"/>
          </p:cNvSpPr>
          <p:nvPr>
            <p:ph type="sldNum" sz="quarter" idx="80"/>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61577926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C6CFE-C4E0-4919-9CBC-CA0B170C4579}"/>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23" name="Subtitle 2">
            <a:extLst>
              <a:ext uri="{FF2B5EF4-FFF2-40B4-BE49-F238E27FC236}">
                <a16:creationId xmlns:a16="http://schemas.microsoft.com/office/drawing/2014/main" xmlns="" id="{9D4D3E9F-DFC8-4859-9DEC-F4430345B811}"/>
              </a:ext>
            </a:extLst>
          </p:cNvPr>
          <p:cNvSpPr>
            <a:spLocks noGrp="1"/>
          </p:cNvSpPr>
          <p:nvPr>
            <p:ph type="subTitle" idx="1"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3" name="Picture Placeholder 1"/>
          <p:cNvSpPr>
            <a:spLocks noGrp="1"/>
          </p:cNvSpPr>
          <p:nvPr>
            <p:ph type="pic" sz="quarter" idx="11" hasCustomPrompt="1"/>
          </p:nvPr>
        </p:nvSpPr>
        <p:spPr>
          <a:xfrm>
            <a:off x="527207"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30" name="Text Placeholder 1"/>
          <p:cNvSpPr>
            <a:spLocks noGrp="1"/>
          </p:cNvSpPr>
          <p:nvPr>
            <p:ph type="body" sz="quarter" idx="24" hasCustomPrompt="1"/>
          </p:nvPr>
        </p:nvSpPr>
        <p:spPr>
          <a:xfrm>
            <a:off x="527067"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1" name="Picture Placeholder 2">
            <a:extLst>
              <a:ext uri="{FF2B5EF4-FFF2-40B4-BE49-F238E27FC236}">
                <a16:creationId xmlns:a16="http://schemas.microsoft.com/office/drawing/2014/main" xmlns="" id="{AC44B617-A869-4E1D-87A3-90E1D4A22DD2}"/>
              </a:ext>
            </a:extLst>
          </p:cNvPr>
          <p:cNvSpPr>
            <a:spLocks noGrp="1"/>
          </p:cNvSpPr>
          <p:nvPr>
            <p:ph type="pic" sz="quarter" idx="28" hasCustomPrompt="1"/>
          </p:nvPr>
        </p:nvSpPr>
        <p:spPr>
          <a:xfrm>
            <a:off x="3396710"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2" name="Text Placeholder 2">
            <a:extLst>
              <a:ext uri="{FF2B5EF4-FFF2-40B4-BE49-F238E27FC236}">
                <a16:creationId xmlns:a16="http://schemas.microsoft.com/office/drawing/2014/main" xmlns="" id="{A64E67ED-CF17-49C5-9F45-8072F793EE6C}"/>
              </a:ext>
            </a:extLst>
          </p:cNvPr>
          <p:cNvSpPr>
            <a:spLocks noGrp="1"/>
          </p:cNvSpPr>
          <p:nvPr>
            <p:ph type="body" sz="quarter" idx="35" hasCustomPrompt="1"/>
          </p:nvPr>
        </p:nvSpPr>
        <p:spPr>
          <a:xfrm>
            <a:off x="3396576"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2" name="Picture Placeholder 3">
            <a:extLst>
              <a:ext uri="{FF2B5EF4-FFF2-40B4-BE49-F238E27FC236}">
                <a16:creationId xmlns:a16="http://schemas.microsoft.com/office/drawing/2014/main" xmlns="" id="{13ED29BC-0510-49F5-9CC1-AC89C0F5317A}"/>
              </a:ext>
            </a:extLst>
          </p:cNvPr>
          <p:cNvSpPr>
            <a:spLocks noGrp="1"/>
          </p:cNvSpPr>
          <p:nvPr>
            <p:ph type="pic" sz="quarter" idx="29" hasCustomPrompt="1"/>
          </p:nvPr>
        </p:nvSpPr>
        <p:spPr>
          <a:xfrm>
            <a:off x="6265491" y="1701801"/>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54" name="Text Placeholder 3">
            <a:extLst>
              <a:ext uri="{FF2B5EF4-FFF2-40B4-BE49-F238E27FC236}">
                <a16:creationId xmlns:a16="http://schemas.microsoft.com/office/drawing/2014/main" xmlns="" id="{DC8F6F37-0967-4DAD-A7C1-A74615253486}"/>
              </a:ext>
            </a:extLst>
          </p:cNvPr>
          <p:cNvSpPr>
            <a:spLocks noGrp="1"/>
          </p:cNvSpPr>
          <p:nvPr>
            <p:ph type="body" sz="quarter" idx="36" hasCustomPrompt="1"/>
          </p:nvPr>
        </p:nvSpPr>
        <p:spPr>
          <a:xfrm>
            <a:off x="6265491"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3" name="Picture Placeholder 4">
            <a:extLst>
              <a:ext uri="{FF2B5EF4-FFF2-40B4-BE49-F238E27FC236}">
                <a16:creationId xmlns:a16="http://schemas.microsoft.com/office/drawing/2014/main" xmlns="" id="{11E3C92C-1AF4-415B-9BEF-C3649AF21CDB}"/>
              </a:ext>
            </a:extLst>
          </p:cNvPr>
          <p:cNvSpPr>
            <a:spLocks noGrp="1"/>
          </p:cNvSpPr>
          <p:nvPr>
            <p:ph type="pic" sz="quarter" idx="30" hasCustomPrompt="1"/>
          </p:nvPr>
        </p:nvSpPr>
        <p:spPr>
          <a:xfrm>
            <a:off x="9134978" y="1701801"/>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6" name="Text Placeholder 4">
            <a:extLst>
              <a:ext uri="{FF2B5EF4-FFF2-40B4-BE49-F238E27FC236}">
                <a16:creationId xmlns:a16="http://schemas.microsoft.com/office/drawing/2014/main" xmlns="" id="{F145F218-106D-42FD-9A4A-AAC03BB6539B}"/>
              </a:ext>
            </a:extLst>
          </p:cNvPr>
          <p:cNvSpPr>
            <a:spLocks noGrp="1"/>
          </p:cNvSpPr>
          <p:nvPr>
            <p:ph type="body" sz="quarter" idx="37" hasCustomPrompt="1"/>
          </p:nvPr>
        </p:nvSpPr>
        <p:spPr>
          <a:xfrm>
            <a:off x="9134978"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6" name="Picture Placeholder 5">
            <a:extLst>
              <a:ext uri="{FF2B5EF4-FFF2-40B4-BE49-F238E27FC236}">
                <a16:creationId xmlns:a16="http://schemas.microsoft.com/office/drawing/2014/main" xmlns="" id="{1EBEF6A7-97B0-4CB8-A9AE-7B9E2DC869CB}"/>
              </a:ext>
            </a:extLst>
          </p:cNvPr>
          <p:cNvSpPr>
            <a:spLocks noGrp="1"/>
          </p:cNvSpPr>
          <p:nvPr>
            <p:ph type="pic" sz="quarter" idx="31" hasCustomPrompt="1"/>
          </p:nvPr>
        </p:nvSpPr>
        <p:spPr>
          <a:xfrm>
            <a:off x="527207"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58" name="Text Placeholder 5">
            <a:extLst>
              <a:ext uri="{FF2B5EF4-FFF2-40B4-BE49-F238E27FC236}">
                <a16:creationId xmlns:a16="http://schemas.microsoft.com/office/drawing/2014/main" xmlns="" id="{9EB17CB3-7BA0-4009-810C-DB37D65ADB80}"/>
              </a:ext>
            </a:extLst>
          </p:cNvPr>
          <p:cNvSpPr>
            <a:spLocks noGrp="1"/>
          </p:cNvSpPr>
          <p:nvPr>
            <p:ph type="body" sz="quarter" idx="38" hasCustomPrompt="1"/>
          </p:nvPr>
        </p:nvSpPr>
        <p:spPr>
          <a:xfrm>
            <a:off x="527067"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8" name="Picture Placeholder 6">
            <a:extLst>
              <a:ext uri="{FF2B5EF4-FFF2-40B4-BE49-F238E27FC236}">
                <a16:creationId xmlns:a16="http://schemas.microsoft.com/office/drawing/2014/main" xmlns="" id="{7321BFA9-767D-4941-A3A2-083CDC4C5A2D}"/>
              </a:ext>
            </a:extLst>
          </p:cNvPr>
          <p:cNvSpPr>
            <a:spLocks noGrp="1"/>
          </p:cNvSpPr>
          <p:nvPr>
            <p:ph type="pic" sz="quarter" idx="32" hasCustomPrompt="1"/>
          </p:nvPr>
        </p:nvSpPr>
        <p:spPr>
          <a:xfrm>
            <a:off x="3396710"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0" name="Text Placeholder 6">
            <a:extLst>
              <a:ext uri="{FF2B5EF4-FFF2-40B4-BE49-F238E27FC236}">
                <a16:creationId xmlns:a16="http://schemas.microsoft.com/office/drawing/2014/main" xmlns="" id="{D0BA9FEF-6DFC-4D06-AF09-E4300F5202F1}"/>
              </a:ext>
            </a:extLst>
          </p:cNvPr>
          <p:cNvSpPr>
            <a:spLocks noGrp="1"/>
          </p:cNvSpPr>
          <p:nvPr>
            <p:ph type="body" sz="quarter" idx="39" hasCustomPrompt="1"/>
          </p:nvPr>
        </p:nvSpPr>
        <p:spPr>
          <a:xfrm>
            <a:off x="3396576"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49" name="Picture Placeholder 7">
            <a:extLst>
              <a:ext uri="{FF2B5EF4-FFF2-40B4-BE49-F238E27FC236}">
                <a16:creationId xmlns:a16="http://schemas.microsoft.com/office/drawing/2014/main" xmlns="" id="{ABD6DC73-FE00-4AFA-9629-8366772DA45A}"/>
              </a:ext>
            </a:extLst>
          </p:cNvPr>
          <p:cNvSpPr>
            <a:spLocks noGrp="1"/>
          </p:cNvSpPr>
          <p:nvPr>
            <p:ph type="pic" sz="quarter" idx="33" hasCustomPrompt="1"/>
          </p:nvPr>
        </p:nvSpPr>
        <p:spPr>
          <a:xfrm>
            <a:off x="6265491" y="4008546"/>
            <a:ext cx="2530297" cy="1714796"/>
          </a:xfrm>
          <a:prstGeom prst="rect">
            <a:avLst/>
          </a:prstGeom>
          <a:solidFill>
            <a:schemeClr val="accent2"/>
          </a:solidFill>
        </p:spPr>
        <p:txBody>
          <a:bodyPr tIns="182880" anchor="t"/>
          <a:lstStyle>
            <a:lvl1pPr algn="ctr">
              <a:defRPr sz="1400" b="1">
                <a:solidFill>
                  <a:schemeClr val="bg1"/>
                </a:solidFill>
              </a:defRPr>
            </a:lvl1pPr>
          </a:lstStyle>
          <a:p>
            <a:r>
              <a:rPr lang="en-US"/>
              <a:t>INSERT IMAGE HEE</a:t>
            </a:r>
            <a:endParaRPr lang="en-GB"/>
          </a:p>
        </p:txBody>
      </p:sp>
      <p:sp>
        <p:nvSpPr>
          <p:cNvPr id="61" name="Text Placeholder 7">
            <a:extLst>
              <a:ext uri="{FF2B5EF4-FFF2-40B4-BE49-F238E27FC236}">
                <a16:creationId xmlns:a16="http://schemas.microsoft.com/office/drawing/2014/main" xmlns="" id="{03C395DA-AA85-4007-8517-427A9DCC2E27}"/>
              </a:ext>
            </a:extLst>
          </p:cNvPr>
          <p:cNvSpPr>
            <a:spLocks noGrp="1"/>
          </p:cNvSpPr>
          <p:nvPr>
            <p:ph type="body" sz="quarter" idx="40" hasCustomPrompt="1"/>
          </p:nvPr>
        </p:nvSpPr>
        <p:spPr>
          <a:xfrm>
            <a:off x="6265491"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50" name="Picture Placeholder 8">
            <a:extLst>
              <a:ext uri="{FF2B5EF4-FFF2-40B4-BE49-F238E27FC236}">
                <a16:creationId xmlns:a16="http://schemas.microsoft.com/office/drawing/2014/main" xmlns="" id="{1BC6C06F-587E-4B61-ACC4-5706C4941046}"/>
              </a:ext>
            </a:extLst>
          </p:cNvPr>
          <p:cNvSpPr>
            <a:spLocks noGrp="1"/>
          </p:cNvSpPr>
          <p:nvPr>
            <p:ph type="pic" sz="quarter" idx="34" hasCustomPrompt="1"/>
          </p:nvPr>
        </p:nvSpPr>
        <p:spPr>
          <a:xfrm>
            <a:off x="9134978" y="4008546"/>
            <a:ext cx="2530297" cy="1714796"/>
          </a:xfrm>
          <a:prstGeom prst="rect">
            <a:avLst/>
          </a:prstGeom>
          <a:solidFill>
            <a:schemeClr val="accent1"/>
          </a:solidFill>
        </p:spPr>
        <p:txBody>
          <a:bodyPr tIns="182880" anchor="t"/>
          <a:lstStyle>
            <a:lvl1pPr algn="ctr">
              <a:defRPr sz="1400" b="1">
                <a:solidFill>
                  <a:schemeClr val="bg1"/>
                </a:solidFill>
              </a:defRPr>
            </a:lvl1pPr>
          </a:lstStyle>
          <a:p>
            <a:r>
              <a:rPr lang="en-US"/>
              <a:t>INSERT IMAGE HEE</a:t>
            </a:r>
            <a:endParaRPr lang="en-GB"/>
          </a:p>
        </p:txBody>
      </p:sp>
      <p:sp>
        <p:nvSpPr>
          <p:cNvPr id="62" name="Text Placeholder 8">
            <a:extLst>
              <a:ext uri="{FF2B5EF4-FFF2-40B4-BE49-F238E27FC236}">
                <a16:creationId xmlns:a16="http://schemas.microsoft.com/office/drawing/2014/main" xmlns="" id="{44F465A5-8A4A-45C9-8F79-7984468B3646}"/>
              </a:ext>
            </a:extLst>
          </p:cNvPr>
          <p:cNvSpPr>
            <a:spLocks noGrp="1"/>
          </p:cNvSpPr>
          <p:nvPr>
            <p:ph type="body" sz="quarter" idx="41" hasCustomPrompt="1"/>
          </p:nvPr>
        </p:nvSpPr>
        <p:spPr>
          <a:xfrm>
            <a:off x="9134978"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00">
                <a:solidFill>
                  <a:schemeClr val="tx1"/>
                </a:solidFill>
              </a:defRPr>
            </a:lvl1pPr>
            <a:lvl2pPr marL="0" indent="0">
              <a:lnSpc>
                <a:spcPct val="80000"/>
              </a:lnSpc>
              <a:spcBef>
                <a:spcPts val="400"/>
              </a:spcBef>
              <a:spcAft>
                <a:spcPts val="400"/>
              </a:spcAft>
              <a:buFont typeface="Arial" panose="020B0604020202020204" pitchFamily="34" charset="0"/>
              <a:buNone/>
              <a:defRPr sz="1866">
                <a:solidFill>
                  <a:schemeClr val="tx2"/>
                </a:solidFill>
              </a:defRPr>
            </a:lvl2pPr>
            <a:lvl3pPr marL="0" indent="0">
              <a:lnSpc>
                <a:spcPct val="80000"/>
              </a:lnSpc>
              <a:spcBef>
                <a:spcPts val="400"/>
              </a:spcBef>
              <a:spcAft>
                <a:spcPts val="400"/>
              </a:spcAft>
              <a:buNone/>
              <a:defRPr sz="1866">
                <a:solidFill>
                  <a:schemeClr val="tx2"/>
                </a:solidFill>
              </a:defRPr>
            </a:lvl3pPr>
            <a:lvl4pPr marL="0" indent="0">
              <a:lnSpc>
                <a:spcPct val="80000"/>
              </a:lnSpc>
              <a:spcBef>
                <a:spcPts val="400"/>
              </a:spcBef>
              <a:spcAft>
                <a:spcPts val="400"/>
              </a:spcAft>
              <a:buNone/>
              <a:defRPr sz="1866">
                <a:solidFill>
                  <a:schemeClr val="tx2"/>
                </a:solidFill>
              </a:defRPr>
            </a:lvl4pPr>
            <a:lvl5pPr marL="0" indent="0">
              <a:lnSpc>
                <a:spcPct val="80000"/>
              </a:lnSpc>
              <a:spcBef>
                <a:spcPts val="400"/>
              </a:spcBef>
              <a:spcAft>
                <a:spcPts val="400"/>
              </a:spcAft>
              <a:buNone/>
              <a:defRPr sz="1866">
                <a:solidFill>
                  <a:schemeClr val="tx2"/>
                </a:solidFill>
              </a:defRPr>
            </a:lvl5pPr>
            <a:lvl6pPr marL="0" indent="0">
              <a:lnSpc>
                <a:spcPct val="80000"/>
              </a:lnSpc>
              <a:spcBef>
                <a:spcPts val="400"/>
              </a:spcBef>
              <a:spcAft>
                <a:spcPts val="400"/>
              </a:spcAft>
              <a:buNone/>
              <a:defRPr sz="1866">
                <a:solidFill>
                  <a:schemeClr val="tx2"/>
                </a:solidFill>
              </a:defRPr>
            </a:lvl6pPr>
            <a:lvl7pPr marL="0" indent="0">
              <a:lnSpc>
                <a:spcPct val="80000"/>
              </a:lnSpc>
              <a:spcBef>
                <a:spcPts val="400"/>
              </a:spcBef>
              <a:spcAft>
                <a:spcPts val="400"/>
              </a:spcAft>
              <a:buNone/>
              <a:defRPr sz="1866">
                <a:solidFill>
                  <a:schemeClr val="tx2"/>
                </a:solidFill>
              </a:defRPr>
            </a:lvl7pPr>
            <a:lvl8pPr marL="0" indent="0">
              <a:lnSpc>
                <a:spcPct val="80000"/>
              </a:lnSpc>
              <a:spcBef>
                <a:spcPts val="400"/>
              </a:spcBef>
              <a:spcAft>
                <a:spcPts val="400"/>
              </a:spcAft>
              <a:buNone/>
              <a:defRPr sz="1866">
                <a:solidFill>
                  <a:schemeClr val="tx2"/>
                </a:solidFill>
              </a:defRPr>
            </a:lvl8pPr>
            <a:lvl9pPr marL="0" indent="0">
              <a:lnSpc>
                <a:spcPct val="80000"/>
              </a:lnSpc>
              <a:spcBef>
                <a:spcPts val="400"/>
              </a:spcBef>
              <a:spcAft>
                <a:spcPts val="400"/>
              </a:spcAft>
              <a:buNone/>
              <a:defRPr sz="1866">
                <a:solidFill>
                  <a:schemeClr val="tx2"/>
                </a:solidFill>
              </a:defRPr>
            </a:lvl9pPr>
          </a:lstStyle>
          <a:p>
            <a:pPr lvl="0"/>
            <a:r>
              <a:rPr lang="en-GB"/>
              <a:t>Text here</a:t>
            </a:r>
          </a:p>
        </p:txBody>
      </p:sp>
      <p:sp>
        <p:nvSpPr>
          <p:cNvPr id="9" name="Slide Number Placeholder 8">
            <a:extLst>
              <a:ext uri="{FF2B5EF4-FFF2-40B4-BE49-F238E27FC236}">
                <a16:creationId xmlns:a16="http://schemas.microsoft.com/office/drawing/2014/main" xmlns="" id="{B4E6208F-2E5A-41C7-83BD-C7EE7229E868}"/>
              </a:ext>
            </a:extLst>
          </p:cNvPr>
          <p:cNvSpPr>
            <a:spLocks noGrp="1"/>
          </p:cNvSpPr>
          <p:nvPr>
            <p:ph type="sldNum" sz="quarter" idx="44"/>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3598907550"/>
      </p:ext>
    </p:extLst>
  </p:cSld>
  <p:clrMapOvr>
    <a:masterClrMapping/>
  </p:clrMapOvr>
  <p:transition>
    <p:fade/>
  </p:transition>
  <p:extLst mod="1">
    <p:ext uri="{DCECCB84-F9BA-43D5-87BE-67443E8EF086}">
      <p15:sldGuideLst xmlns:p15="http://schemas.microsoft.com/office/powerpoint/2012/main" xmlns=""/>
    </p:ext>
  </p:extLst>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A2C696-A708-43D2-8CB4-71D61BD66501}"/>
              </a:ext>
            </a:extLst>
          </p:cNvPr>
          <p:cNvSpPr>
            <a:spLocks noGrp="1"/>
          </p:cNvSpPr>
          <p:nvPr>
            <p:ph type="title"/>
          </p:nvPr>
        </p:nvSpPr>
        <p:spPr>
          <a:xfrm>
            <a:off x="527053" y="6096001"/>
            <a:ext cx="11137899" cy="455084"/>
          </a:xfrm>
        </p:spPr>
        <p:txBody>
          <a:bodyPr anchor="ctr"/>
          <a:lstStyle/>
          <a:p>
            <a:endParaRPr lang="en-GB"/>
          </a:p>
        </p:txBody>
      </p:sp>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 y="488"/>
            <a:ext cx="12192000" cy="5710767"/>
          </a:xfrm>
          <a:solidFill>
            <a:schemeClr val="accent1"/>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3639158925"/>
      </p:ext>
    </p:extLst>
  </p:cSld>
  <p:clrMapOvr>
    <a:masterClrMapping/>
  </p:clrMapOvr>
  <p:transition>
    <p:fade/>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AA80A0B9-3AAB-48C3-8C56-CDCB523F4E75}"/>
              </a:ext>
            </a:extLst>
          </p:cNvPr>
          <p:cNvSpPr>
            <a:spLocks noGrp="1"/>
          </p:cNvSpPr>
          <p:nvPr>
            <p:ph type="pic" sz="quarter" idx="10" hasCustomPrompt="1"/>
          </p:nvPr>
        </p:nvSpPr>
        <p:spPr>
          <a:xfrm>
            <a:off x="1" y="0"/>
            <a:ext cx="12192000" cy="6858000"/>
          </a:xfrm>
          <a:solidFill>
            <a:schemeClr val="accent2"/>
          </a:solidFill>
        </p:spPr>
        <p:txBody>
          <a:bodyPr lIns="0" tIns="457200" rIns="0" bIns="0" anchor="t" anchorCtr="0">
            <a:noAutofit/>
          </a:bodyPr>
          <a:lstStyle>
            <a:lvl1pPr algn="ctr">
              <a:defRPr sz="4500" b="1">
                <a:solidFill>
                  <a:schemeClr val="bg1"/>
                </a:solidFill>
              </a:defRPr>
            </a:lvl1pPr>
          </a:lstStyle>
          <a:p>
            <a:r>
              <a:rPr lang="en-US"/>
              <a:t>INSERT IMAGE HERE</a:t>
            </a:r>
            <a:endParaRPr lang="en-GB"/>
          </a:p>
        </p:txBody>
      </p:sp>
    </p:spTree>
    <p:extLst>
      <p:ext uri="{BB962C8B-B14F-4D97-AF65-F5344CB8AC3E}">
        <p14:creationId xmlns:p14="http://schemas.microsoft.com/office/powerpoint/2010/main" val="1376900628"/>
      </p:ext>
    </p:extLst>
  </p:cSld>
  <p:clrMapOvr>
    <a:masterClrMapping/>
  </p:clrMapOvr>
  <p:transition>
    <p:fade/>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4E06CD7D-1E83-40B8-AB93-138141549B5D}"/>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Placeholder 2">
            <a:extLst>
              <a:ext uri="{FF2B5EF4-FFF2-40B4-BE49-F238E27FC236}">
                <a16:creationId xmlns:a16="http://schemas.microsoft.com/office/drawing/2014/main" xmlns="" id="{9E1DDBB4-72D0-48C0-994E-9FEB6058B32D}"/>
              </a:ext>
            </a:extLst>
          </p:cNvPr>
          <p:cNvSpPr>
            <a:spLocks noGrp="1"/>
          </p:cNvSpPr>
          <p:nvPr>
            <p:ph type="ftr" sz="quarter" idx="13"/>
          </p:nvPr>
        </p:nvSpPr>
        <p:spPr>
          <a:xfrm>
            <a:off x="527055" y="6538739"/>
            <a:ext cx="5000980" cy="143116"/>
          </a:xfrm>
          <a:prstGeom prst="rect">
            <a:avLst/>
          </a:prstGeom>
        </p:spPr>
        <p:txBody>
          <a:bodyPr/>
          <a:lstStyle/>
          <a:p>
            <a:pPr defTabSz="914240"/>
            <a:endParaRPr lang="en-US">
              <a:solidFill>
                <a:srgbClr val="000000"/>
              </a:solidFill>
            </a:endParaRPr>
          </a:p>
        </p:txBody>
      </p:sp>
    </p:spTree>
    <p:extLst>
      <p:ext uri="{BB962C8B-B14F-4D97-AF65-F5344CB8AC3E}">
        <p14:creationId xmlns:p14="http://schemas.microsoft.com/office/powerpoint/2010/main" val="4252062990"/>
      </p:ext>
    </p:extLst>
  </p:cSld>
  <p:clrMapOvr>
    <a:masterClrMapping/>
  </p:clrMapOvr>
  <p:transition>
    <p:fade/>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BF12C-5C7A-4DB0-B628-D1033456124A}"/>
              </a:ext>
            </a:extLst>
          </p:cNvPr>
          <p:cNvSpPr>
            <a:spLocks noGrp="1"/>
          </p:cNvSpPr>
          <p:nvPr>
            <p:ph type="title" hasCustomPrompt="1"/>
          </p:nvPr>
        </p:nvSpPr>
        <p:spPr/>
        <p:txBody>
          <a:bodyPr/>
          <a:lstStyle>
            <a:lvl1pPr>
              <a:defRPr/>
            </a:lvl1pPr>
          </a:lstStyle>
          <a:p>
            <a:r>
              <a:rPr lang="en-US"/>
              <a:t>Title style – 1 line only</a:t>
            </a:r>
            <a:endParaRPr lang="en-GB"/>
          </a:p>
        </p:txBody>
      </p:sp>
      <p:sp>
        <p:nvSpPr>
          <p:cNvPr id="10" name="Subtitle 2">
            <a:extLst>
              <a:ext uri="{FF2B5EF4-FFF2-40B4-BE49-F238E27FC236}">
                <a16:creationId xmlns:a16="http://schemas.microsoft.com/office/drawing/2014/main" xmlns="" id="{201773E0-D94B-4444-9A72-81C1F4EB93A4}"/>
              </a:ext>
            </a:extLst>
          </p:cNvPr>
          <p:cNvSpPr>
            <a:spLocks noGrp="1"/>
          </p:cNvSpPr>
          <p:nvPr>
            <p:ph type="subTitle" idx="1" hasCustomPrompt="1"/>
          </p:nvPr>
        </p:nvSpPr>
        <p:spPr>
          <a:xfrm>
            <a:off x="527049" y="1073825"/>
            <a:ext cx="11137899" cy="290855"/>
          </a:xfrm>
          <a:prstGeom prst="rect">
            <a:avLst/>
          </a:prstGeom>
        </p:spPr>
        <p:txBody>
          <a:bodyPr lIns="0">
            <a:noAutofit/>
          </a:bodyPr>
          <a:lstStyle>
            <a:lvl1pPr marL="0" indent="0" algn="l">
              <a:lnSpc>
                <a:spcPct val="90000"/>
              </a:lnSpc>
              <a:spcBef>
                <a:spcPts val="0"/>
              </a:spcBef>
              <a:spcAft>
                <a:spcPts val="0"/>
              </a:spcAft>
              <a:buNone/>
              <a:defRPr sz="2200" b="0">
                <a:solidFill>
                  <a:schemeClr val="tx2"/>
                </a:solidFill>
              </a:defRPr>
            </a:lvl1pPr>
            <a:lvl2pPr marL="609433" indent="0" algn="ctr">
              <a:buNone/>
              <a:defRPr>
                <a:solidFill>
                  <a:schemeClr val="tx1">
                    <a:tint val="75000"/>
                  </a:schemeClr>
                </a:solidFill>
              </a:defRPr>
            </a:lvl2pPr>
            <a:lvl3pPr marL="1218866" indent="0" algn="ctr">
              <a:buNone/>
              <a:defRPr>
                <a:solidFill>
                  <a:schemeClr val="tx1">
                    <a:tint val="75000"/>
                  </a:schemeClr>
                </a:solidFill>
              </a:defRPr>
            </a:lvl3pPr>
            <a:lvl4pPr marL="1828297" indent="0" algn="ctr">
              <a:buNone/>
              <a:defRPr>
                <a:solidFill>
                  <a:schemeClr val="tx1">
                    <a:tint val="75000"/>
                  </a:schemeClr>
                </a:solidFill>
              </a:defRPr>
            </a:lvl4pPr>
            <a:lvl5pPr marL="2437729" indent="0" algn="ctr">
              <a:buNone/>
              <a:defRPr>
                <a:solidFill>
                  <a:schemeClr val="tx1">
                    <a:tint val="75000"/>
                  </a:schemeClr>
                </a:solidFill>
              </a:defRPr>
            </a:lvl5pPr>
            <a:lvl6pPr marL="3047162" indent="0" algn="ctr">
              <a:buNone/>
              <a:defRPr>
                <a:solidFill>
                  <a:schemeClr val="tx1">
                    <a:tint val="75000"/>
                  </a:schemeClr>
                </a:solidFill>
              </a:defRPr>
            </a:lvl6pPr>
            <a:lvl7pPr marL="3656595"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en-US"/>
              <a:t>Click to add subtitle – 1 line only</a:t>
            </a:r>
            <a:endParaRPr lang="en-GB"/>
          </a:p>
        </p:txBody>
      </p:sp>
      <p:sp>
        <p:nvSpPr>
          <p:cNvPr id="6" name="Slide Number Placeholder 5">
            <a:extLst>
              <a:ext uri="{FF2B5EF4-FFF2-40B4-BE49-F238E27FC236}">
                <a16:creationId xmlns:a16="http://schemas.microsoft.com/office/drawing/2014/main" xmlns="" id="{62EC735F-6046-4C2B-B84E-0EBB20F2AEA8}"/>
              </a:ext>
            </a:extLst>
          </p:cNvPr>
          <p:cNvSpPr>
            <a:spLocks noGrp="1"/>
          </p:cNvSpPr>
          <p:nvPr>
            <p:ph type="sldNum" sz="quarter" idx="12"/>
          </p:nvPr>
        </p:nvSpPr>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Tree>
    <p:extLst>
      <p:ext uri="{BB962C8B-B14F-4D97-AF65-F5344CB8AC3E}">
        <p14:creationId xmlns:p14="http://schemas.microsoft.com/office/powerpoint/2010/main" val="164913667"/>
      </p:ext>
    </p:extLst>
  </p:cSld>
  <p:clrMapOvr>
    <a:masterClrMapping/>
  </p:clrMapOvr>
  <p:transition>
    <p:fade/>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4120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8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38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6710907"/>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pic>
        <p:nvPicPr>
          <p:cNvPr id="2" name="image" descr="{&quot;templafy&quot;:{&quot;id&quot;:&quot;6fc5cfaf-0100-4a80-bb12-b1c7546fb665&quot;}}">
            <a:extLst>
              <a:ext uri="{FF2B5EF4-FFF2-40B4-BE49-F238E27FC236}">
                <a16:creationId xmlns:a16="http://schemas.microsoft.com/office/drawing/2014/main" xmlns="" id="{C8E02B45-E4DE-48B9-B50F-A7D566252230}"/>
              </a:ext>
            </a:extLst>
          </p:cNvPr>
          <p:cNvPicPr>
            <a:picLocks noChangeAspect="1"/>
          </p:cNvPicPr>
          <p:nvPr userDrawn="1"/>
        </p:nvPicPr>
        <p:blipFill>
          <a:blip r:embed="rId2"/>
          <a:stretch>
            <a:fillRect/>
          </a:stretch>
        </p:blipFill>
        <p:spPr>
          <a:xfrm>
            <a:off x="529220" y="527051"/>
            <a:ext cx="871855" cy="738000"/>
          </a:xfrm>
          <a:prstGeom prst="rect">
            <a:avLst/>
          </a:prstGeom>
        </p:spPr>
      </p:pic>
    </p:spTree>
    <p:extLst>
      <p:ext uri="{BB962C8B-B14F-4D97-AF65-F5344CB8AC3E}">
        <p14:creationId xmlns:p14="http://schemas.microsoft.com/office/powerpoint/2010/main" val="1777327067"/>
      </p:ext>
    </p:extLst>
  </p:cSld>
  <p:clrMapOvr>
    <a:masterClrMapping/>
  </p:clrMapOvr>
  <p:transition>
    <p:fade/>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F19F36E-A6E2-48AB-B6FC-6F032C378B22}"/>
              </a:ext>
            </a:extLst>
          </p:cNvPr>
          <p:cNvSpPr/>
          <p:nvPr userDrawn="1"/>
        </p:nvSpPr>
        <p:spPr>
          <a:xfrm>
            <a:off x="5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869464326"/>
      </p:ext>
    </p:extLst>
  </p:cSld>
  <p:clrMapOvr>
    <a:masterClrMapping/>
  </p:clrMapOvr>
  <p:transition>
    <p:fade/>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CF869A-49CC-43E7-8BB1-98692CFF54E4}"/>
              </a:ext>
            </a:extLst>
          </p:cNvPr>
          <p:cNvSpPr/>
          <p:nvPr userDrawn="1"/>
        </p:nvSpPr>
        <p:spPr>
          <a:xfrm>
            <a:off x="52"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900568862"/>
      </p:ext>
    </p:extLst>
  </p:cSld>
  <p:clrMapOvr>
    <a:masterClrMapping/>
  </p:clrMapOvr>
  <p:transition>
    <p:fad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399014681"/>
      </p:ext>
    </p:extLst>
  </p:cSld>
  <p:clrMapOvr>
    <a:masterClrMapping/>
  </p:clrMapOvr>
  <p:transition>
    <p:fade/>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3168311425"/>
      </p:ext>
    </p:extLst>
  </p:cSld>
  <p:clrMapOvr>
    <a:masterClrMapping/>
  </p:clrMapOvr>
  <p:transition>
    <p:fade/>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1784199442"/>
      </p:ext>
    </p:extLst>
  </p:cSld>
  <p:clrMapOvr>
    <a:masterClrMapping/>
  </p:clrMapOvr>
  <p:transition>
    <p:fade/>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4264115740"/>
      </p:ext>
    </p:extLst>
  </p:cSld>
  <p:clrMapOvr>
    <a:masterClrMapping/>
  </p:clrMapOvr>
  <p:transition>
    <p:fade/>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CEC27-3DE9-4451-B3A0-20FA593E6C3C}"/>
              </a:ext>
            </a:extLst>
          </p:cNvPr>
          <p:cNvSpPr/>
          <p:nvPr userDrawn="1"/>
        </p:nvSpPr>
        <p:spPr>
          <a:xfrm>
            <a:off x="52"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a:solidFill>
                <a:srgbClr val="FFFFFF"/>
              </a:solidFill>
            </a:endParaRPr>
          </a:p>
        </p:txBody>
      </p:sp>
    </p:spTree>
    <p:extLst>
      <p:ext uri="{BB962C8B-B14F-4D97-AF65-F5344CB8AC3E}">
        <p14:creationId xmlns:p14="http://schemas.microsoft.com/office/powerpoint/2010/main" val="270983979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16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586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6755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3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4729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960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36538F-FED9-4871-AE9E-E96819EE93A2}"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1125032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8375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966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5091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7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9251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2979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977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7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37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655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15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5123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5504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2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98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6538F-FED9-4871-AE9E-E96819EE93A2}" type="datetimeFigureOut">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19922855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67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2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2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05541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338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5640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7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26617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87083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25309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6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3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67117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13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534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02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820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3099694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0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4327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5156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8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20957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2845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22705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7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0496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44397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4167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47"/>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34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0742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9" y="213109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5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217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820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6538F-FED9-4871-AE9E-E96819EE93A2}"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7E8F0-876E-4509-9EEE-7C8F78F401D9}" type="slidenum">
              <a:rPr lang="en-GB" smtClean="0"/>
              <a:t>‹#›</a:t>
            </a:fld>
            <a:endParaRPr lang="en-GB"/>
          </a:p>
        </p:txBody>
      </p:sp>
    </p:spTree>
    <p:extLst>
      <p:ext uri="{BB962C8B-B14F-4D97-AF65-F5344CB8AC3E}">
        <p14:creationId xmlns:p14="http://schemas.microsoft.com/office/powerpoint/2010/main" val="38774049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1963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7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758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8013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2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2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7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871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1337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612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7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79129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36"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36"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36"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08867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743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1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531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290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71.xml"/><Relationship Id="rId1" Type="http://schemas.openxmlformats.org/officeDocument/2006/relationships/slideLayout" Target="../slideLayouts/slideLayout170.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73.xml"/><Relationship Id="rId1"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theme" Target="../theme/theme2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theme" Target="../theme/theme21.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theme" Target="../theme/theme22.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theme" Target="../theme/theme23.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theme" Target="../theme/theme2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17" Type="http://schemas.openxmlformats.org/officeDocument/2006/relationships/theme" Target="../theme/theme25.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theme" Target="../theme/theme26.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theme" Target="../theme/theme27.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theme" Target="../theme/theme28.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theme" Target="../theme/theme29.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theme" Target="../theme/theme3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theme" Target="../theme/theme31.xml"/><Relationship Id="rId2" Type="http://schemas.openxmlformats.org/officeDocument/2006/relationships/slideLayout" Target="../slideLayouts/slideLayout351.xml"/><Relationship Id="rId16" Type="http://schemas.openxmlformats.org/officeDocument/2006/relationships/slideLayout" Target="../slideLayouts/slideLayout365.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slideLayout" Target="../slideLayouts/slideLayout364.xml"/><Relationship Id="rId10" Type="http://schemas.openxmlformats.org/officeDocument/2006/relationships/slideLayout" Target="../slideLayouts/slideLayout359.xm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18" Type="http://schemas.openxmlformats.org/officeDocument/2006/relationships/slideLayout" Target="../slideLayouts/slideLayout383.xml"/><Relationship Id="rId26" Type="http://schemas.openxmlformats.org/officeDocument/2006/relationships/slideLayout" Target="../slideLayouts/slideLayout391.xml"/><Relationship Id="rId3" Type="http://schemas.openxmlformats.org/officeDocument/2006/relationships/slideLayout" Target="../slideLayouts/slideLayout368.xml"/><Relationship Id="rId21" Type="http://schemas.openxmlformats.org/officeDocument/2006/relationships/slideLayout" Target="../slideLayouts/slideLayout386.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17" Type="http://schemas.openxmlformats.org/officeDocument/2006/relationships/slideLayout" Target="../slideLayouts/slideLayout382.xml"/><Relationship Id="rId25" Type="http://schemas.openxmlformats.org/officeDocument/2006/relationships/slideLayout" Target="../slideLayouts/slideLayout390.xml"/><Relationship Id="rId33" Type="http://schemas.openxmlformats.org/officeDocument/2006/relationships/theme" Target="../theme/theme32.xml"/><Relationship Id="rId2" Type="http://schemas.openxmlformats.org/officeDocument/2006/relationships/slideLayout" Target="../slideLayouts/slideLayout367.xml"/><Relationship Id="rId16" Type="http://schemas.openxmlformats.org/officeDocument/2006/relationships/slideLayout" Target="../slideLayouts/slideLayout381.xml"/><Relationship Id="rId20" Type="http://schemas.openxmlformats.org/officeDocument/2006/relationships/slideLayout" Target="../slideLayouts/slideLayout385.xml"/><Relationship Id="rId29" Type="http://schemas.openxmlformats.org/officeDocument/2006/relationships/slideLayout" Target="../slideLayouts/slideLayout394.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24" Type="http://schemas.openxmlformats.org/officeDocument/2006/relationships/slideLayout" Target="../slideLayouts/slideLayout389.xml"/><Relationship Id="rId32" Type="http://schemas.openxmlformats.org/officeDocument/2006/relationships/slideLayout" Target="../slideLayouts/slideLayout397.xml"/><Relationship Id="rId5" Type="http://schemas.openxmlformats.org/officeDocument/2006/relationships/slideLayout" Target="../slideLayouts/slideLayout370.xml"/><Relationship Id="rId15" Type="http://schemas.openxmlformats.org/officeDocument/2006/relationships/slideLayout" Target="../slideLayouts/slideLayout380.xml"/><Relationship Id="rId23" Type="http://schemas.openxmlformats.org/officeDocument/2006/relationships/slideLayout" Target="../slideLayouts/slideLayout388.xml"/><Relationship Id="rId28" Type="http://schemas.openxmlformats.org/officeDocument/2006/relationships/slideLayout" Target="../slideLayouts/slideLayout393.xml"/><Relationship Id="rId10" Type="http://schemas.openxmlformats.org/officeDocument/2006/relationships/slideLayout" Target="../slideLayouts/slideLayout375.xml"/><Relationship Id="rId19" Type="http://schemas.openxmlformats.org/officeDocument/2006/relationships/slideLayout" Target="../slideLayouts/slideLayout384.xml"/><Relationship Id="rId31" Type="http://schemas.openxmlformats.org/officeDocument/2006/relationships/slideLayout" Target="../slideLayouts/slideLayout396.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slideLayout" Target="../slideLayouts/slideLayout379.xml"/><Relationship Id="rId22" Type="http://schemas.openxmlformats.org/officeDocument/2006/relationships/slideLayout" Target="../slideLayouts/slideLayout387.xml"/><Relationship Id="rId27" Type="http://schemas.openxmlformats.org/officeDocument/2006/relationships/slideLayout" Target="../slideLayouts/slideLayout392.xml"/><Relationship Id="rId30" Type="http://schemas.openxmlformats.org/officeDocument/2006/relationships/slideLayout" Target="../slideLayouts/slideLayout39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slideLayout" Target="../slideLayouts/slideLayout410.xml"/><Relationship Id="rId18" Type="http://schemas.openxmlformats.org/officeDocument/2006/relationships/slideLayout" Target="../slideLayouts/slideLayout415.xml"/><Relationship Id="rId26" Type="http://schemas.openxmlformats.org/officeDocument/2006/relationships/slideLayout" Target="../slideLayouts/slideLayout423.xml"/><Relationship Id="rId3" Type="http://schemas.openxmlformats.org/officeDocument/2006/relationships/slideLayout" Target="../slideLayouts/slideLayout400.xml"/><Relationship Id="rId21" Type="http://schemas.openxmlformats.org/officeDocument/2006/relationships/slideLayout" Target="../slideLayouts/slideLayout418.xml"/><Relationship Id="rId7" Type="http://schemas.openxmlformats.org/officeDocument/2006/relationships/slideLayout" Target="../slideLayouts/slideLayout404.xml"/><Relationship Id="rId12" Type="http://schemas.openxmlformats.org/officeDocument/2006/relationships/slideLayout" Target="../slideLayouts/slideLayout409.xml"/><Relationship Id="rId17" Type="http://schemas.openxmlformats.org/officeDocument/2006/relationships/slideLayout" Target="../slideLayouts/slideLayout414.xml"/><Relationship Id="rId25" Type="http://schemas.openxmlformats.org/officeDocument/2006/relationships/slideLayout" Target="../slideLayouts/slideLayout422.xml"/><Relationship Id="rId33" Type="http://schemas.openxmlformats.org/officeDocument/2006/relationships/theme" Target="../theme/theme33.xml"/><Relationship Id="rId2" Type="http://schemas.openxmlformats.org/officeDocument/2006/relationships/slideLayout" Target="../slideLayouts/slideLayout399.xml"/><Relationship Id="rId16" Type="http://schemas.openxmlformats.org/officeDocument/2006/relationships/slideLayout" Target="../slideLayouts/slideLayout413.xml"/><Relationship Id="rId20" Type="http://schemas.openxmlformats.org/officeDocument/2006/relationships/slideLayout" Target="../slideLayouts/slideLayout417.xml"/><Relationship Id="rId29" Type="http://schemas.openxmlformats.org/officeDocument/2006/relationships/slideLayout" Target="../slideLayouts/slideLayout426.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24" Type="http://schemas.openxmlformats.org/officeDocument/2006/relationships/slideLayout" Target="../slideLayouts/slideLayout421.xml"/><Relationship Id="rId32" Type="http://schemas.openxmlformats.org/officeDocument/2006/relationships/slideLayout" Target="../slideLayouts/slideLayout429.xml"/><Relationship Id="rId5" Type="http://schemas.openxmlformats.org/officeDocument/2006/relationships/slideLayout" Target="../slideLayouts/slideLayout402.xml"/><Relationship Id="rId15" Type="http://schemas.openxmlformats.org/officeDocument/2006/relationships/slideLayout" Target="../slideLayouts/slideLayout412.xml"/><Relationship Id="rId23" Type="http://schemas.openxmlformats.org/officeDocument/2006/relationships/slideLayout" Target="../slideLayouts/slideLayout420.xml"/><Relationship Id="rId28" Type="http://schemas.openxmlformats.org/officeDocument/2006/relationships/slideLayout" Target="../slideLayouts/slideLayout425.xml"/><Relationship Id="rId10" Type="http://schemas.openxmlformats.org/officeDocument/2006/relationships/slideLayout" Target="../slideLayouts/slideLayout407.xml"/><Relationship Id="rId19" Type="http://schemas.openxmlformats.org/officeDocument/2006/relationships/slideLayout" Target="../slideLayouts/slideLayout416.xml"/><Relationship Id="rId31" Type="http://schemas.openxmlformats.org/officeDocument/2006/relationships/slideLayout" Target="../slideLayouts/slideLayout428.xml"/><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slideLayout" Target="../slideLayouts/slideLayout411.xml"/><Relationship Id="rId22" Type="http://schemas.openxmlformats.org/officeDocument/2006/relationships/slideLayout" Target="../slideLayouts/slideLayout419.xml"/><Relationship Id="rId27" Type="http://schemas.openxmlformats.org/officeDocument/2006/relationships/slideLayout" Target="../slideLayouts/slideLayout424.xml"/><Relationship Id="rId30" Type="http://schemas.openxmlformats.org/officeDocument/2006/relationships/slideLayout" Target="../slideLayouts/slideLayout42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slideLayout" Target="../slideLayouts/slideLayout442.xml"/><Relationship Id="rId18" Type="http://schemas.openxmlformats.org/officeDocument/2006/relationships/slideLayout" Target="../slideLayouts/slideLayout447.xml"/><Relationship Id="rId26" Type="http://schemas.openxmlformats.org/officeDocument/2006/relationships/slideLayout" Target="../slideLayouts/slideLayout455.xml"/><Relationship Id="rId3" Type="http://schemas.openxmlformats.org/officeDocument/2006/relationships/slideLayout" Target="../slideLayouts/slideLayout432.xml"/><Relationship Id="rId21" Type="http://schemas.openxmlformats.org/officeDocument/2006/relationships/slideLayout" Target="../slideLayouts/slideLayout450.xml"/><Relationship Id="rId7" Type="http://schemas.openxmlformats.org/officeDocument/2006/relationships/slideLayout" Target="../slideLayouts/slideLayout436.xml"/><Relationship Id="rId12" Type="http://schemas.openxmlformats.org/officeDocument/2006/relationships/slideLayout" Target="../slideLayouts/slideLayout441.xml"/><Relationship Id="rId17" Type="http://schemas.openxmlformats.org/officeDocument/2006/relationships/slideLayout" Target="../slideLayouts/slideLayout446.xml"/><Relationship Id="rId25" Type="http://schemas.openxmlformats.org/officeDocument/2006/relationships/slideLayout" Target="../slideLayouts/slideLayout454.xml"/><Relationship Id="rId33" Type="http://schemas.openxmlformats.org/officeDocument/2006/relationships/theme" Target="../theme/theme34.xml"/><Relationship Id="rId2" Type="http://schemas.openxmlformats.org/officeDocument/2006/relationships/slideLayout" Target="../slideLayouts/slideLayout431.xml"/><Relationship Id="rId16" Type="http://schemas.openxmlformats.org/officeDocument/2006/relationships/slideLayout" Target="../slideLayouts/slideLayout445.xml"/><Relationship Id="rId20" Type="http://schemas.openxmlformats.org/officeDocument/2006/relationships/slideLayout" Target="../slideLayouts/slideLayout449.xml"/><Relationship Id="rId29" Type="http://schemas.openxmlformats.org/officeDocument/2006/relationships/slideLayout" Target="../slideLayouts/slideLayout458.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24" Type="http://schemas.openxmlformats.org/officeDocument/2006/relationships/slideLayout" Target="../slideLayouts/slideLayout453.xml"/><Relationship Id="rId32" Type="http://schemas.openxmlformats.org/officeDocument/2006/relationships/slideLayout" Target="../slideLayouts/slideLayout461.xml"/><Relationship Id="rId5" Type="http://schemas.openxmlformats.org/officeDocument/2006/relationships/slideLayout" Target="../slideLayouts/slideLayout434.xml"/><Relationship Id="rId15" Type="http://schemas.openxmlformats.org/officeDocument/2006/relationships/slideLayout" Target="../slideLayouts/slideLayout444.xml"/><Relationship Id="rId23" Type="http://schemas.openxmlformats.org/officeDocument/2006/relationships/slideLayout" Target="../slideLayouts/slideLayout452.xml"/><Relationship Id="rId28" Type="http://schemas.openxmlformats.org/officeDocument/2006/relationships/slideLayout" Target="../slideLayouts/slideLayout457.xml"/><Relationship Id="rId10" Type="http://schemas.openxmlformats.org/officeDocument/2006/relationships/slideLayout" Target="../slideLayouts/slideLayout439.xml"/><Relationship Id="rId19" Type="http://schemas.openxmlformats.org/officeDocument/2006/relationships/slideLayout" Target="../slideLayouts/slideLayout448.xml"/><Relationship Id="rId31" Type="http://schemas.openxmlformats.org/officeDocument/2006/relationships/slideLayout" Target="../slideLayouts/slideLayout460.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slideLayout" Target="../slideLayouts/slideLayout443.xml"/><Relationship Id="rId22" Type="http://schemas.openxmlformats.org/officeDocument/2006/relationships/slideLayout" Target="../slideLayouts/slideLayout451.xml"/><Relationship Id="rId27" Type="http://schemas.openxmlformats.org/officeDocument/2006/relationships/slideLayout" Target="../slideLayouts/slideLayout456.xml"/><Relationship Id="rId30" Type="http://schemas.openxmlformats.org/officeDocument/2006/relationships/slideLayout" Target="../slideLayouts/slideLayout45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18" Type="http://schemas.openxmlformats.org/officeDocument/2006/relationships/slideLayout" Target="../slideLayouts/slideLayout479.xml"/><Relationship Id="rId26" Type="http://schemas.openxmlformats.org/officeDocument/2006/relationships/slideLayout" Target="../slideLayouts/slideLayout487.xml"/><Relationship Id="rId3" Type="http://schemas.openxmlformats.org/officeDocument/2006/relationships/slideLayout" Target="../slideLayouts/slideLayout464.xml"/><Relationship Id="rId21" Type="http://schemas.openxmlformats.org/officeDocument/2006/relationships/slideLayout" Target="../slideLayouts/slideLayout482.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slideLayout" Target="../slideLayouts/slideLayout478.xml"/><Relationship Id="rId25" Type="http://schemas.openxmlformats.org/officeDocument/2006/relationships/slideLayout" Target="../slideLayouts/slideLayout486.xml"/><Relationship Id="rId33" Type="http://schemas.openxmlformats.org/officeDocument/2006/relationships/theme" Target="../theme/theme35.xml"/><Relationship Id="rId2" Type="http://schemas.openxmlformats.org/officeDocument/2006/relationships/slideLayout" Target="../slideLayouts/slideLayout463.xml"/><Relationship Id="rId16" Type="http://schemas.openxmlformats.org/officeDocument/2006/relationships/slideLayout" Target="../slideLayouts/slideLayout477.xml"/><Relationship Id="rId20" Type="http://schemas.openxmlformats.org/officeDocument/2006/relationships/slideLayout" Target="../slideLayouts/slideLayout481.xml"/><Relationship Id="rId29" Type="http://schemas.openxmlformats.org/officeDocument/2006/relationships/slideLayout" Target="../slideLayouts/slideLayout490.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24" Type="http://schemas.openxmlformats.org/officeDocument/2006/relationships/slideLayout" Target="../slideLayouts/slideLayout485.xml"/><Relationship Id="rId32" Type="http://schemas.openxmlformats.org/officeDocument/2006/relationships/slideLayout" Target="../slideLayouts/slideLayout493.xml"/><Relationship Id="rId5" Type="http://schemas.openxmlformats.org/officeDocument/2006/relationships/slideLayout" Target="../slideLayouts/slideLayout466.xml"/><Relationship Id="rId15" Type="http://schemas.openxmlformats.org/officeDocument/2006/relationships/slideLayout" Target="../slideLayouts/slideLayout476.xml"/><Relationship Id="rId23" Type="http://schemas.openxmlformats.org/officeDocument/2006/relationships/slideLayout" Target="../slideLayouts/slideLayout484.xml"/><Relationship Id="rId28" Type="http://schemas.openxmlformats.org/officeDocument/2006/relationships/slideLayout" Target="../slideLayouts/slideLayout489.xml"/><Relationship Id="rId10" Type="http://schemas.openxmlformats.org/officeDocument/2006/relationships/slideLayout" Target="../slideLayouts/slideLayout471.xml"/><Relationship Id="rId19" Type="http://schemas.openxmlformats.org/officeDocument/2006/relationships/slideLayout" Target="../slideLayouts/slideLayout480.xml"/><Relationship Id="rId31" Type="http://schemas.openxmlformats.org/officeDocument/2006/relationships/slideLayout" Target="../slideLayouts/slideLayout492.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slideLayout" Target="../slideLayouts/slideLayout475.xml"/><Relationship Id="rId22" Type="http://schemas.openxmlformats.org/officeDocument/2006/relationships/slideLayout" Target="../slideLayouts/slideLayout483.xml"/><Relationship Id="rId27" Type="http://schemas.openxmlformats.org/officeDocument/2006/relationships/slideLayout" Target="../slideLayouts/slideLayout488.xml"/><Relationship Id="rId30" Type="http://schemas.openxmlformats.org/officeDocument/2006/relationships/slideLayout" Target="../slideLayouts/slideLayout49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slideLayout" Target="../slideLayouts/slideLayout506.xml"/><Relationship Id="rId18" Type="http://schemas.openxmlformats.org/officeDocument/2006/relationships/slideLayout" Target="../slideLayouts/slideLayout511.xml"/><Relationship Id="rId26" Type="http://schemas.openxmlformats.org/officeDocument/2006/relationships/slideLayout" Target="../slideLayouts/slideLayout519.xml"/><Relationship Id="rId3" Type="http://schemas.openxmlformats.org/officeDocument/2006/relationships/slideLayout" Target="../slideLayouts/slideLayout496.xml"/><Relationship Id="rId21" Type="http://schemas.openxmlformats.org/officeDocument/2006/relationships/slideLayout" Target="../slideLayouts/slideLayout514.xml"/><Relationship Id="rId7" Type="http://schemas.openxmlformats.org/officeDocument/2006/relationships/slideLayout" Target="../slideLayouts/slideLayout500.xml"/><Relationship Id="rId12" Type="http://schemas.openxmlformats.org/officeDocument/2006/relationships/slideLayout" Target="../slideLayouts/slideLayout505.xml"/><Relationship Id="rId17" Type="http://schemas.openxmlformats.org/officeDocument/2006/relationships/slideLayout" Target="../slideLayouts/slideLayout510.xml"/><Relationship Id="rId25" Type="http://schemas.openxmlformats.org/officeDocument/2006/relationships/slideLayout" Target="../slideLayouts/slideLayout518.xml"/><Relationship Id="rId33" Type="http://schemas.openxmlformats.org/officeDocument/2006/relationships/theme" Target="../theme/theme36.xml"/><Relationship Id="rId2" Type="http://schemas.openxmlformats.org/officeDocument/2006/relationships/slideLayout" Target="../slideLayouts/slideLayout495.xml"/><Relationship Id="rId16" Type="http://schemas.openxmlformats.org/officeDocument/2006/relationships/slideLayout" Target="../slideLayouts/slideLayout509.xml"/><Relationship Id="rId20" Type="http://schemas.openxmlformats.org/officeDocument/2006/relationships/slideLayout" Target="../slideLayouts/slideLayout513.xml"/><Relationship Id="rId29" Type="http://schemas.openxmlformats.org/officeDocument/2006/relationships/slideLayout" Target="../slideLayouts/slideLayout522.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24" Type="http://schemas.openxmlformats.org/officeDocument/2006/relationships/slideLayout" Target="../slideLayouts/slideLayout517.xml"/><Relationship Id="rId32" Type="http://schemas.openxmlformats.org/officeDocument/2006/relationships/slideLayout" Target="../slideLayouts/slideLayout525.xml"/><Relationship Id="rId5" Type="http://schemas.openxmlformats.org/officeDocument/2006/relationships/slideLayout" Target="../slideLayouts/slideLayout498.xml"/><Relationship Id="rId15" Type="http://schemas.openxmlformats.org/officeDocument/2006/relationships/slideLayout" Target="../slideLayouts/slideLayout508.xml"/><Relationship Id="rId23" Type="http://schemas.openxmlformats.org/officeDocument/2006/relationships/slideLayout" Target="../slideLayouts/slideLayout516.xml"/><Relationship Id="rId28" Type="http://schemas.openxmlformats.org/officeDocument/2006/relationships/slideLayout" Target="../slideLayouts/slideLayout521.xml"/><Relationship Id="rId10" Type="http://schemas.openxmlformats.org/officeDocument/2006/relationships/slideLayout" Target="../slideLayouts/slideLayout503.xml"/><Relationship Id="rId19" Type="http://schemas.openxmlformats.org/officeDocument/2006/relationships/slideLayout" Target="../slideLayouts/slideLayout512.xml"/><Relationship Id="rId31" Type="http://schemas.openxmlformats.org/officeDocument/2006/relationships/slideLayout" Target="../slideLayouts/slideLayout524.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slideLayout" Target="../slideLayouts/slideLayout507.xml"/><Relationship Id="rId22" Type="http://schemas.openxmlformats.org/officeDocument/2006/relationships/slideLayout" Target="../slideLayouts/slideLayout515.xml"/><Relationship Id="rId27" Type="http://schemas.openxmlformats.org/officeDocument/2006/relationships/slideLayout" Target="../slideLayouts/slideLayout520.xml"/><Relationship Id="rId30" Type="http://schemas.openxmlformats.org/officeDocument/2006/relationships/slideLayout" Target="../slideLayouts/slideLayout52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slideLayout" Target="../slideLayouts/slideLayout538.xml"/><Relationship Id="rId18" Type="http://schemas.openxmlformats.org/officeDocument/2006/relationships/slideLayout" Target="../slideLayouts/slideLayout543.xml"/><Relationship Id="rId26" Type="http://schemas.openxmlformats.org/officeDocument/2006/relationships/slideLayout" Target="../slideLayouts/slideLayout551.xml"/><Relationship Id="rId3" Type="http://schemas.openxmlformats.org/officeDocument/2006/relationships/slideLayout" Target="../slideLayouts/slideLayout528.xml"/><Relationship Id="rId21" Type="http://schemas.openxmlformats.org/officeDocument/2006/relationships/slideLayout" Target="../slideLayouts/slideLayout546.xml"/><Relationship Id="rId7" Type="http://schemas.openxmlformats.org/officeDocument/2006/relationships/slideLayout" Target="../slideLayouts/slideLayout532.xml"/><Relationship Id="rId12" Type="http://schemas.openxmlformats.org/officeDocument/2006/relationships/slideLayout" Target="../slideLayouts/slideLayout537.xml"/><Relationship Id="rId17" Type="http://schemas.openxmlformats.org/officeDocument/2006/relationships/slideLayout" Target="../slideLayouts/slideLayout542.xml"/><Relationship Id="rId25" Type="http://schemas.openxmlformats.org/officeDocument/2006/relationships/slideLayout" Target="../slideLayouts/slideLayout550.xml"/><Relationship Id="rId33" Type="http://schemas.openxmlformats.org/officeDocument/2006/relationships/theme" Target="../theme/theme37.xml"/><Relationship Id="rId2" Type="http://schemas.openxmlformats.org/officeDocument/2006/relationships/slideLayout" Target="../slideLayouts/slideLayout527.xml"/><Relationship Id="rId16" Type="http://schemas.openxmlformats.org/officeDocument/2006/relationships/slideLayout" Target="../slideLayouts/slideLayout541.xml"/><Relationship Id="rId20" Type="http://schemas.openxmlformats.org/officeDocument/2006/relationships/slideLayout" Target="../slideLayouts/slideLayout545.xml"/><Relationship Id="rId29" Type="http://schemas.openxmlformats.org/officeDocument/2006/relationships/slideLayout" Target="../slideLayouts/slideLayout554.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24" Type="http://schemas.openxmlformats.org/officeDocument/2006/relationships/slideLayout" Target="../slideLayouts/slideLayout549.xml"/><Relationship Id="rId32" Type="http://schemas.openxmlformats.org/officeDocument/2006/relationships/slideLayout" Target="../slideLayouts/slideLayout557.xml"/><Relationship Id="rId5" Type="http://schemas.openxmlformats.org/officeDocument/2006/relationships/slideLayout" Target="../slideLayouts/slideLayout530.xml"/><Relationship Id="rId15" Type="http://schemas.openxmlformats.org/officeDocument/2006/relationships/slideLayout" Target="../slideLayouts/slideLayout540.xml"/><Relationship Id="rId23" Type="http://schemas.openxmlformats.org/officeDocument/2006/relationships/slideLayout" Target="../slideLayouts/slideLayout548.xml"/><Relationship Id="rId28" Type="http://schemas.openxmlformats.org/officeDocument/2006/relationships/slideLayout" Target="../slideLayouts/slideLayout553.xml"/><Relationship Id="rId10" Type="http://schemas.openxmlformats.org/officeDocument/2006/relationships/slideLayout" Target="../slideLayouts/slideLayout535.xml"/><Relationship Id="rId19" Type="http://schemas.openxmlformats.org/officeDocument/2006/relationships/slideLayout" Target="../slideLayouts/slideLayout544.xml"/><Relationship Id="rId31" Type="http://schemas.openxmlformats.org/officeDocument/2006/relationships/slideLayout" Target="../slideLayouts/slideLayout556.xml"/><Relationship Id="rId4" Type="http://schemas.openxmlformats.org/officeDocument/2006/relationships/slideLayout" Target="../slideLayouts/slideLayout529.xml"/><Relationship Id="rId9" Type="http://schemas.openxmlformats.org/officeDocument/2006/relationships/slideLayout" Target="../slideLayouts/slideLayout534.xml"/><Relationship Id="rId14" Type="http://schemas.openxmlformats.org/officeDocument/2006/relationships/slideLayout" Target="../slideLayouts/slideLayout539.xml"/><Relationship Id="rId22" Type="http://schemas.openxmlformats.org/officeDocument/2006/relationships/slideLayout" Target="../slideLayouts/slideLayout547.xml"/><Relationship Id="rId27" Type="http://schemas.openxmlformats.org/officeDocument/2006/relationships/slideLayout" Target="../slideLayouts/slideLayout552.xml"/><Relationship Id="rId30" Type="http://schemas.openxmlformats.org/officeDocument/2006/relationships/slideLayout" Target="../slideLayouts/slideLayout5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72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538F-FED9-4871-AE9E-E96819EE93A2}" type="datetimeFigureOut">
              <a:rPr lang="en-GB" smtClean="0"/>
              <a:t>27/11/2020</a:t>
            </a:fld>
            <a:endParaRPr lang="en-GB"/>
          </a:p>
        </p:txBody>
      </p:sp>
      <p:sp>
        <p:nvSpPr>
          <p:cNvPr id="5" name="Footer Placeholder 4"/>
          <p:cNvSpPr>
            <a:spLocks noGrp="1"/>
          </p:cNvSpPr>
          <p:nvPr>
            <p:ph type="ftr" sz="quarter" idx="3"/>
          </p:nvPr>
        </p:nvSpPr>
        <p:spPr>
          <a:xfrm>
            <a:off x="4038601" y="635723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72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7E8F0-876E-4509-9EEE-7C8F78F401D9}" type="slidenum">
              <a:rPr lang="en-GB" smtClean="0"/>
              <a:t>‹#›</a:t>
            </a:fld>
            <a:endParaRPr lang="en-GB"/>
          </a:p>
        </p:txBody>
      </p:sp>
    </p:spTree>
    <p:extLst>
      <p:ext uri="{BB962C8B-B14F-4D97-AF65-F5344CB8AC3E}">
        <p14:creationId xmlns:p14="http://schemas.microsoft.com/office/powerpoint/2010/main" val="203700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0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0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0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80231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98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69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69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27778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9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69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69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72028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93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693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693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57696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9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69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69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58525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8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68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6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27541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spTree>
    <p:extLst>
      <p:ext uri="{BB962C8B-B14F-4D97-AF65-F5344CB8AC3E}">
        <p14:creationId xmlns:p14="http://schemas.microsoft.com/office/powerpoint/2010/main" val="60829910"/>
      </p:ext>
    </p:extLst>
  </p:cSld>
  <p:clrMap bg1="lt1" tx1="dk1" bg2="lt2" tx2="dk2" accent1="accent1" accent2="accent2" accent3="accent3" accent4="accent4" accent5="accent5" accent6="accent6" hlink="hlink" folHlink="folHlink"/>
  <p:sldLayoutIdLst>
    <p:sldLayoutId id="2147483829" r:id="rId1"/>
    <p:sldLayoutId id="214748383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spTree>
    <p:extLst>
      <p:ext uri="{BB962C8B-B14F-4D97-AF65-F5344CB8AC3E}">
        <p14:creationId xmlns:p14="http://schemas.microsoft.com/office/powerpoint/2010/main" val="4214304292"/>
      </p:ext>
    </p:extLst>
  </p:cSld>
  <p:clrMap bg1="lt1" tx1="dk1" bg2="lt2" tx2="dk2" accent1="accent1" accent2="accent2" accent3="accent3" accent4="accent4" accent5="accent5" accent6="accent6" hlink="hlink" folHlink="folHlink"/>
  <p:sldLayoutIdLst>
    <p:sldLayoutId id="2147483832" r:id="rId1"/>
    <p:sldLayoutId id="214748383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spTree>
    <p:extLst>
      <p:ext uri="{BB962C8B-B14F-4D97-AF65-F5344CB8AC3E}">
        <p14:creationId xmlns:p14="http://schemas.microsoft.com/office/powerpoint/2010/main" val="2693677629"/>
      </p:ext>
    </p:extLst>
  </p:cSld>
  <p:clrMap bg1="lt1" tx1="dk1" bg2="lt2" tx2="dk2" accent1="accent1" accent2="accent2" accent3="accent3" accent4="accent4" accent5="accent5" accent6="accent6" hlink="hlink" folHlink="folHlink"/>
  <p:sldLayoutIdLst>
    <p:sldLayoutId id="2147483835" r:id="rId1"/>
    <p:sldLayoutId id="214748383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20" y="6373061"/>
            <a:ext cx="863149" cy="276999"/>
          </a:xfrm>
          <a:prstGeom prst="rect">
            <a:avLst/>
          </a:prstGeom>
          <a:noFill/>
        </p:spPr>
        <p:txBody>
          <a:bodyPr wrap="square" rtlCol="0">
            <a:spAutoFit/>
          </a:bodyPr>
          <a:lstStyle/>
          <a:p>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24" y="633396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spTree>
    <p:extLst>
      <p:ext uri="{BB962C8B-B14F-4D97-AF65-F5344CB8AC3E}">
        <p14:creationId xmlns:p14="http://schemas.microsoft.com/office/powerpoint/2010/main" val="3795722408"/>
      </p:ext>
    </p:extLst>
  </p:cSld>
  <p:clrMap bg1="lt1" tx1="dk1" bg2="lt2" tx2="dk2" accent1="accent1" accent2="accent2" accent3="accent3" accent4="accent4" accent5="accent5" accent6="accent6" hlink="hlink" folHlink="folHlink"/>
  <p:sldLayoutIdLst>
    <p:sldLayoutId id="2147483838" r:id="rId1"/>
    <p:sldLayoutId id="2147483839"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1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12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12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1100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21272677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107849361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246287342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318446597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418240763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104925590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166255920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277859822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22008371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4221416418"/>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11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11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1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9073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3349909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9"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5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5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53" y="604188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536538F-FED9-4871-AE9E-E96819EE93A2}" type="datetimeFigureOut">
              <a:rPr lang="en-GB" smtClean="0">
                <a:solidFill>
                  <a:prstClr val="black">
                    <a:tint val="75000"/>
                  </a:prstClr>
                </a:solidFill>
              </a:rPr>
              <a:pPr defTabSz="457200"/>
              <a:t>27/11/2020</a:t>
            </a:fld>
            <a:endParaRPr lang="en-GB">
              <a:solidFill>
                <a:prstClr val="black">
                  <a:tint val="75000"/>
                </a:prstClr>
              </a:solidFill>
            </a:endParaRPr>
          </a:p>
        </p:txBody>
      </p:sp>
      <p:sp>
        <p:nvSpPr>
          <p:cNvPr id="5" name="Footer Placeholder 4"/>
          <p:cNvSpPr>
            <a:spLocks noGrp="1"/>
          </p:cNvSpPr>
          <p:nvPr>
            <p:ph type="ftr" sz="quarter" idx="3"/>
          </p:nvPr>
        </p:nvSpPr>
        <p:spPr>
          <a:xfrm>
            <a:off x="677335" y="604188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0685" y="6041886"/>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A507E8F0-876E-4509-9EEE-7C8F78F401D9}" type="slidenum">
              <a:rPr lang="en-GB" smtClean="0">
                <a:solidFill>
                  <a:srgbClr val="90C226"/>
                </a:solidFill>
              </a:rPr>
              <a:pPr defTabSz="457200"/>
              <a:t>‹#›</a:t>
            </a:fld>
            <a:endParaRPr lang="en-GB">
              <a:solidFill>
                <a:srgbClr val="90C226"/>
              </a:solidFill>
            </a:endParaRPr>
          </a:p>
        </p:txBody>
      </p:sp>
    </p:spTree>
    <p:extLst>
      <p:ext uri="{BB962C8B-B14F-4D97-AF65-F5344CB8AC3E}">
        <p14:creationId xmlns:p14="http://schemas.microsoft.com/office/powerpoint/2010/main" val="70674464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64A7DE-EC20-4A3F-AEE1-3157CE624570}"/>
              </a:ext>
            </a:extLst>
          </p:cNvPr>
          <p:cNvSpPr>
            <a:spLocks noGrp="1"/>
          </p:cNvSpPr>
          <p:nvPr>
            <p:ph type="title"/>
          </p:nvPr>
        </p:nvSpPr>
        <p:spPr>
          <a:xfrm>
            <a:off x="527053" y="529692"/>
            <a:ext cx="11137899" cy="39793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xmlns="" id="{40A01183-74E1-4692-9DAB-EB4B6A6CC7C1}"/>
              </a:ext>
            </a:extLst>
          </p:cNvPr>
          <p:cNvSpPr>
            <a:spLocks noGrp="1"/>
          </p:cNvSpPr>
          <p:nvPr>
            <p:ph type="body" idx="1"/>
          </p:nvPr>
        </p:nvSpPr>
        <p:spPr>
          <a:xfrm>
            <a:off x="527053" y="1709535"/>
            <a:ext cx="11137899"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laceholder 5"/>
          <p:cNvSpPr>
            <a:spLocks noGrp="1"/>
          </p:cNvSpPr>
          <p:nvPr>
            <p:ph type="sldNum" sz="quarter" idx="4"/>
          </p:nvPr>
        </p:nvSpPr>
        <p:spPr>
          <a:xfrm>
            <a:off x="5812180" y="6554333"/>
            <a:ext cx="567743" cy="131235"/>
          </a:xfrm>
          <a:prstGeom prst="rect">
            <a:avLst/>
          </a:prstGeom>
        </p:spPr>
        <p:txBody>
          <a:bodyPr vert="horz" lIns="0" tIns="0" rIns="0" bIns="0" rtlCol="0" anchor="t" anchorCtr="0"/>
          <a:lstStyle>
            <a:lvl1pPr algn="ct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text" descr="{&quot;templafy&quot;:{&quot;id&quot;:&quot;56a32927-1ee5-4aef-8835-ce441227dd3f&quot;}}" title="UserProfile.Language.PpEntity">
            <a:extLst>
              <a:ext uri="{FF2B5EF4-FFF2-40B4-BE49-F238E27FC236}">
                <a16:creationId xmlns:a16="http://schemas.microsoft.com/office/drawing/2014/main" xmlns="" id="{078D976C-CF9B-4E85-B03C-CA36DE3337F3}"/>
              </a:ext>
            </a:extLst>
          </p:cNvPr>
          <p:cNvSpPr txBox="1"/>
          <p:nvPr userDrawn="1"/>
        </p:nvSpPr>
        <p:spPr>
          <a:xfrm>
            <a:off x="527072" y="6392690"/>
            <a:ext cx="2200816" cy="143116"/>
          </a:xfrm>
          <a:prstGeom prst="rect">
            <a:avLst/>
          </a:prstGeom>
          <a:noFill/>
        </p:spPr>
        <p:txBody>
          <a:bodyPr wrap="square" lIns="0" tIns="0" rIns="0" bIns="0" rtlCol="0">
            <a:spAutoFit/>
          </a:bodyPr>
          <a:lstStyle/>
          <a:p>
            <a:pPr defTabSz="914240"/>
            <a:r>
              <a:rPr lang="en-GB" sz="930">
                <a:solidFill>
                  <a:srgbClr val="000000"/>
                </a:solidFill>
              </a:rPr>
              <a:t>Mott MacDonald</a:t>
            </a:r>
          </a:p>
        </p:txBody>
      </p:sp>
      <p:sp>
        <p:nvSpPr>
          <p:cNvPr id="7" name="date" descr="{&quot;templafy&quot;:{&quot;id&quot;:&quot;6a1d3900-6be0-4c91-8880-fdfb03c3e174&quot;}}" title="Form.Date">
            <a:extLst>
              <a:ext uri="{FF2B5EF4-FFF2-40B4-BE49-F238E27FC236}">
                <a16:creationId xmlns:a16="http://schemas.microsoft.com/office/drawing/2014/main" xmlns="" id="{0CFB1F63-C1D0-4CE6-B150-9E59DF2F843E}"/>
              </a:ext>
            </a:extLst>
          </p:cNvPr>
          <p:cNvSpPr/>
          <p:nvPr userDrawn="1"/>
        </p:nvSpPr>
        <p:spPr>
          <a:xfrm>
            <a:off x="8923145" y="6393600"/>
            <a:ext cx="2743915"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240"/>
            <a:r>
              <a:rPr lang="en-GB" sz="930" dirty="0">
                <a:solidFill>
                  <a:srgbClr val="000000"/>
                </a:solidFill>
              </a:rPr>
              <a:t>12</a:t>
            </a:r>
            <a:r>
              <a:rPr lang="en-GB" sz="930" baseline="30000" dirty="0">
                <a:solidFill>
                  <a:srgbClr val="000000"/>
                </a:solidFill>
              </a:rPr>
              <a:t>th</a:t>
            </a:r>
            <a:r>
              <a:rPr lang="en-GB" sz="930" dirty="0">
                <a:solidFill>
                  <a:srgbClr val="000000"/>
                </a:solidFill>
              </a:rPr>
              <a:t> November 2020</a:t>
            </a:r>
          </a:p>
        </p:txBody>
      </p:sp>
    </p:spTree>
    <p:extLst>
      <p:ext uri="{BB962C8B-B14F-4D97-AF65-F5344CB8AC3E}">
        <p14:creationId xmlns:p14="http://schemas.microsoft.com/office/powerpoint/2010/main" val="347821225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Lst>
  <p:transition>
    <p:fade/>
  </p:transition>
  <p:hf sldNum="0" hdr="0" ftr="0"/>
  <p:txStyles>
    <p:titleStyle>
      <a:lvl1pPr algn="l" defTabSz="914171" rtl="0" eaLnBrk="1" latinLnBrk="0" hangingPunct="1">
        <a:lnSpc>
          <a:spcPct val="80000"/>
        </a:lnSpc>
        <a:spcBef>
          <a:spcPct val="0"/>
        </a:spcBef>
        <a:buNone/>
        <a:defRPr lang="en-GB" sz="3000" kern="1200" dirty="0" smtClean="0">
          <a:solidFill>
            <a:schemeClr val="tx1"/>
          </a:solidFill>
          <a:latin typeface="+mj-lt"/>
          <a:ea typeface="+mj-ea"/>
          <a:cs typeface="+mj-cs"/>
        </a:defRPr>
      </a:lvl1pPr>
    </p:titleStyle>
    <p:bodyStyle>
      <a:lvl1pPr marL="0" indent="0" algn="l" defTabSz="914171" rtl="0" eaLnBrk="1" latinLnBrk="0" hangingPunct="1">
        <a:lnSpc>
          <a:spcPct val="90000"/>
        </a:lnSpc>
        <a:spcBef>
          <a:spcPts val="0"/>
        </a:spcBef>
        <a:spcAft>
          <a:spcPts val="1600"/>
        </a:spcAft>
        <a:buClr>
          <a:schemeClr val="accent1"/>
        </a:buClr>
        <a:buFont typeface="Arial" panose="020B0604020202020204" pitchFamily="34" charset="0"/>
        <a:buChar char="​"/>
        <a:defRPr sz="2000" kern="1200">
          <a:solidFill>
            <a:schemeClr val="accent2"/>
          </a:solidFill>
          <a:latin typeface="+mn-lt"/>
          <a:ea typeface="+mn-ea"/>
          <a:cs typeface="+mn-cs"/>
        </a:defRPr>
      </a:lvl1pPr>
      <a:lvl2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23994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47988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719487"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3000" kern="1200">
          <a:solidFill>
            <a:schemeClr val="tx1"/>
          </a:solidFill>
          <a:latin typeface="+mn-lt"/>
          <a:ea typeface="+mn-ea"/>
          <a:cs typeface="+mn-cs"/>
        </a:defRPr>
      </a:lvl7pPr>
      <a:lvl8pPr marL="241240" indent="-241240" algn="l" defTabSz="914171" rtl="0" eaLnBrk="1" latinLnBrk="0" hangingPunct="1">
        <a:lnSpc>
          <a:spcPct val="90000"/>
        </a:lnSpc>
        <a:spcBef>
          <a:spcPts val="0"/>
        </a:spcBef>
        <a:spcAft>
          <a:spcPts val="800"/>
        </a:spcAft>
        <a:buClr>
          <a:schemeClr val="tx1"/>
        </a:buClr>
        <a:buFont typeface="+mj-lt"/>
        <a:buAutoNum type="arabicParenR"/>
        <a:defRPr sz="1100" kern="1200">
          <a:solidFill>
            <a:schemeClr val="tx1"/>
          </a:solidFill>
          <a:latin typeface="+mn-lt"/>
          <a:ea typeface="+mn-ea"/>
          <a:cs typeface="+mn-cs"/>
        </a:defRPr>
      </a:lvl8pPr>
      <a:lvl9pPr marL="241240" indent="-241240" algn="l" defTabSz="914171" rtl="0" eaLnBrk="1" latinLnBrk="0" hangingPunct="1">
        <a:lnSpc>
          <a:spcPct val="90000"/>
        </a:lnSpc>
        <a:spcBef>
          <a:spcPts val="0"/>
        </a:spcBef>
        <a:spcAft>
          <a:spcPts val="80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72">
          <p15:clr>
            <a:srgbClr val="F26B43"/>
          </p15:clr>
        </p15:guide>
        <p15:guide id="2" pos="3839">
          <p15:clr>
            <a:srgbClr val="F26B43"/>
          </p15:clr>
        </p15:guide>
        <p15:guide id="3" pos="332">
          <p15:clr>
            <a:srgbClr val="F26B43"/>
          </p15:clr>
        </p15:guide>
        <p15:guide id="4" pos="7346">
          <p15:clr>
            <a:srgbClr val="F26B43"/>
          </p15:clr>
        </p15:guide>
        <p15:guide id="5" pos="3779">
          <p15:clr>
            <a:srgbClr val="F26B43"/>
          </p15:clr>
        </p15:guide>
        <p15:guide id="6" pos="3899">
          <p15:clr>
            <a:srgbClr val="F26B43"/>
          </p15:clr>
        </p15:guide>
        <p15:guide id="7" orient="horz" pos="3985">
          <p15:clr>
            <a:srgbClr val="F26B43"/>
          </p15:clr>
        </p15:guide>
        <p15:guide id="9" orient="horz" pos="333">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64A7DE-EC20-4A3F-AEE1-3157CE624570}"/>
              </a:ext>
            </a:extLst>
          </p:cNvPr>
          <p:cNvSpPr>
            <a:spLocks noGrp="1"/>
          </p:cNvSpPr>
          <p:nvPr>
            <p:ph type="title"/>
          </p:nvPr>
        </p:nvSpPr>
        <p:spPr>
          <a:xfrm>
            <a:off x="527053" y="529688"/>
            <a:ext cx="11137899" cy="39793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xmlns="" id="{40A01183-74E1-4692-9DAB-EB4B6A6CC7C1}"/>
              </a:ext>
            </a:extLst>
          </p:cNvPr>
          <p:cNvSpPr>
            <a:spLocks noGrp="1"/>
          </p:cNvSpPr>
          <p:nvPr>
            <p:ph type="body" idx="1"/>
          </p:nvPr>
        </p:nvSpPr>
        <p:spPr>
          <a:xfrm>
            <a:off x="527053" y="1709535"/>
            <a:ext cx="11137899"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laceholder 5"/>
          <p:cNvSpPr>
            <a:spLocks noGrp="1"/>
          </p:cNvSpPr>
          <p:nvPr>
            <p:ph type="sldNum" sz="quarter" idx="4"/>
          </p:nvPr>
        </p:nvSpPr>
        <p:spPr>
          <a:xfrm>
            <a:off x="5812180" y="6554329"/>
            <a:ext cx="567743" cy="131235"/>
          </a:xfrm>
          <a:prstGeom prst="rect">
            <a:avLst/>
          </a:prstGeom>
        </p:spPr>
        <p:txBody>
          <a:bodyPr vert="horz" lIns="0" tIns="0" rIns="0" bIns="0" rtlCol="0" anchor="t" anchorCtr="0"/>
          <a:lstStyle>
            <a:lvl1pPr algn="ct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text" descr="{&quot;templafy&quot;:{&quot;id&quot;:&quot;56a32927-1ee5-4aef-8835-ce441227dd3f&quot;}}" title="UserProfile.Language.PpEntity">
            <a:extLst>
              <a:ext uri="{FF2B5EF4-FFF2-40B4-BE49-F238E27FC236}">
                <a16:creationId xmlns:a16="http://schemas.microsoft.com/office/drawing/2014/main" xmlns="" id="{078D976C-CF9B-4E85-B03C-CA36DE3337F3}"/>
              </a:ext>
            </a:extLst>
          </p:cNvPr>
          <p:cNvSpPr txBox="1"/>
          <p:nvPr userDrawn="1"/>
        </p:nvSpPr>
        <p:spPr>
          <a:xfrm>
            <a:off x="527071" y="6392690"/>
            <a:ext cx="2200816" cy="143116"/>
          </a:xfrm>
          <a:prstGeom prst="rect">
            <a:avLst/>
          </a:prstGeom>
          <a:noFill/>
        </p:spPr>
        <p:txBody>
          <a:bodyPr wrap="square" lIns="0" tIns="0" rIns="0" bIns="0" rtlCol="0">
            <a:spAutoFit/>
          </a:bodyPr>
          <a:lstStyle/>
          <a:p>
            <a:pPr defTabSz="914240"/>
            <a:r>
              <a:rPr lang="en-GB" sz="930">
                <a:solidFill>
                  <a:srgbClr val="000000"/>
                </a:solidFill>
              </a:rPr>
              <a:t>Mott MacDonald</a:t>
            </a:r>
          </a:p>
        </p:txBody>
      </p:sp>
      <p:sp>
        <p:nvSpPr>
          <p:cNvPr id="7" name="date" descr="{&quot;templafy&quot;:{&quot;id&quot;:&quot;6a1d3900-6be0-4c91-8880-fdfb03c3e174&quot;}}" title="Form.Date">
            <a:extLst>
              <a:ext uri="{FF2B5EF4-FFF2-40B4-BE49-F238E27FC236}">
                <a16:creationId xmlns:a16="http://schemas.microsoft.com/office/drawing/2014/main" xmlns="" id="{0CFB1F63-C1D0-4CE6-B150-9E59DF2F843E}"/>
              </a:ext>
            </a:extLst>
          </p:cNvPr>
          <p:cNvSpPr/>
          <p:nvPr userDrawn="1"/>
        </p:nvSpPr>
        <p:spPr>
          <a:xfrm>
            <a:off x="8923141" y="6393600"/>
            <a:ext cx="2743915"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240"/>
            <a:r>
              <a:rPr lang="en-GB" sz="930" dirty="0">
                <a:solidFill>
                  <a:srgbClr val="000000"/>
                </a:solidFill>
              </a:rPr>
              <a:t>12</a:t>
            </a:r>
            <a:r>
              <a:rPr lang="en-GB" sz="930" baseline="30000" dirty="0">
                <a:solidFill>
                  <a:srgbClr val="000000"/>
                </a:solidFill>
              </a:rPr>
              <a:t>th</a:t>
            </a:r>
            <a:r>
              <a:rPr lang="en-GB" sz="930" dirty="0">
                <a:solidFill>
                  <a:srgbClr val="000000"/>
                </a:solidFill>
              </a:rPr>
              <a:t> November 2020</a:t>
            </a:r>
          </a:p>
        </p:txBody>
      </p:sp>
    </p:spTree>
    <p:extLst>
      <p:ext uri="{BB962C8B-B14F-4D97-AF65-F5344CB8AC3E}">
        <p14:creationId xmlns:p14="http://schemas.microsoft.com/office/powerpoint/2010/main" val="31977687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 id="2147484102" r:id="rId25"/>
    <p:sldLayoutId id="2147484103" r:id="rId26"/>
    <p:sldLayoutId id="2147484104" r:id="rId27"/>
    <p:sldLayoutId id="2147484105" r:id="rId28"/>
    <p:sldLayoutId id="2147484106" r:id="rId29"/>
    <p:sldLayoutId id="2147484107" r:id="rId30"/>
    <p:sldLayoutId id="2147484108" r:id="rId31"/>
    <p:sldLayoutId id="2147484109" r:id="rId32"/>
  </p:sldLayoutIdLst>
  <p:transition>
    <p:fade/>
  </p:transition>
  <p:hf sldNum="0" hdr="0" ftr="0"/>
  <p:txStyles>
    <p:titleStyle>
      <a:lvl1pPr algn="l" defTabSz="914171" rtl="0" eaLnBrk="1" latinLnBrk="0" hangingPunct="1">
        <a:lnSpc>
          <a:spcPct val="80000"/>
        </a:lnSpc>
        <a:spcBef>
          <a:spcPct val="0"/>
        </a:spcBef>
        <a:buNone/>
        <a:defRPr lang="en-GB" sz="3000" kern="1200" dirty="0" smtClean="0">
          <a:solidFill>
            <a:schemeClr val="tx1"/>
          </a:solidFill>
          <a:latin typeface="+mj-lt"/>
          <a:ea typeface="+mj-ea"/>
          <a:cs typeface="+mj-cs"/>
        </a:defRPr>
      </a:lvl1pPr>
    </p:titleStyle>
    <p:bodyStyle>
      <a:lvl1pPr marL="0" indent="0" algn="l" defTabSz="914171" rtl="0" eaLnBrk="1" latinLnBrk="0" hangingPunct="1">
        <a:lnSpc>
          <a:spcPct val="90000"/>
        </a:lnSpc>
        <a:spcBef>
          <a:spcPts val="0"/>
        </a:spcBef>
        <a:spcAft>
          <a:spcPts val="1600"/>
        </a:spcAft>
        <a:buClr>
          <a:schemeClr val="accent1"/>
        </a:buClr>
        <a:buFont typeface="Arial" panose="020B0604020202020204" pitchFamily="34" charset="0"/>
        <a:buChar char="​"/>
        <a:defRPr sz="2000" kern="1200">
          <a:solidFill>
            <a:schemeClr val="accent2"/>
          </a:solidFill>
          <a:latin typeface="+mn-lt"/>
          <a:ea typeface="+mn-ea"/>
          <a:cs typeface="+mn-cs"/>
        </a:defRPr>
      </a:lvl1pPr>
      <a:lvl2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23994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47988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719487"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3000" kern="1200">
          <a:solidFill>
            <a:schemeClr val="tx1"/>
          </a:solidFill>
          <a:latin typeface="+mn-lt"/>
          <a:ea typeface="+mn-ea"/>
          <a:cs typeface="+mn-cs"/>
        </a:defRPr>
      </a:lvl7pPr>
      <a:lvl8pPr marL="241240" indent="-241240" algn="l" defTabSz="914171" rtl="0" eaLnBrk="1" latinLnBrk="0" hangingPunct="1">
        <a:lnSpc>
          <a:spcPct val="90000"/>
        </a:lnSpc>
        <a:spcBef>
          <a:spcPts val="0"/>
        </a:spcBef>
        <a:spcAft>
          <a:spcPts val="800"/>
        </a:spcAft>
        <a:buClr>
          <a:schemeClr val="tx1"/>
        </a:buClr>
        <a:buFont typeface="+mj-lt"/>
        <a:buAutoNum type="arabicParenR"/>
        <a:defRPr sz="1100" kern="1200">
          <a:solidFill>
            <a:schemeClr val="tx1"/>
          </a:solidFill>
          <a:latin typeface="+mn-lt"/>
          <a:ea typeface="+mn-ea"/>
          <a:cs typeface="+mn-cs"/>
        </a:defRPr>
      </a:lvl8pPr>
      <a:lvl9pPr marL="241240" indent="-241240" algn="l" defTabSz="914171" rtl="0" eaLnBrk="1" latinLnBrk="0" hangingPunct="1">
        <a:lnSpc>
          <a:spcPct val="90000"/>
        </a:lnSpc>
        <a:spcBef>
          <a:spcPts val="0"/>
        </a:spcBef>
        <a:spcAft>
          <a:spcPts val="80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72">
          <p15:clr>
            <a:srgbClr val="F26B43"/>
          </p15:clr>
        </p15:guide>
        <p15:guide id="2" pos="3839">
          <p15:clr>
            <a:srgbClr val="F26B43"/>
          </p15:clr>
        </p15:guide>
        <p15:guide id="3" pos="332">
          <p15:clr>
            <a:srgbClr val="F26B43"/>
          </p15:clr>
        </p15:guide>
        <p15:guide id="4" pos="7346">
          <p15:clr>
            <a:srgbClr val="F26B43"/>
          </p15:clr>
        </p15:guide>
        <p15:guide id="5" pos="3779">
          <p15:clr>
            <a:srgbClr val="F26B43"/>
          </p15:clr>
        </p15:guide>
        <p15:guide id="6" pos="3899">
          <p15:clr>
            <a:srgbClr val="F26B43"/>
          </p15:clr>
        </p15:guide>
        <p15:guide id="7" orient="horz" pos="3985">
          <p15:clr>
            <a:srgbClr val="F26B43"/>
          </p15:clr>
        </p15:guide>
        <p15:guide id="9" orient="horz" pos="333">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64A7DE-EC20-4A3F-AEE1-3157CE624570}"/>
              </a:ext>
            </a:extLst>
          </p:cNvPr>
          <p:cNvSpPr>
            <a:spLocks noGrp="1"/>
          </p:cNvSpPr>
          <p:nvPr>
            <p:ph type="title"/>
          </p:nvPr>
        </p:nvSpPr>
        <p:spPr>
          <a:xfrm>
            <a:off x="527053" y="529684"/>
            <a:ext cx="11137899" cy="39793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xmlns="" id="{40A01183-74E1-4692-9DAB-EB4B6A6CC7C1}"/>
              </a:ext>
            </a:extLst>
          </p:cNvPr>
          <p:cNvSpPr>
            <a:spLocks noGrp="1"/>
          </p:cNvSpPr>
          <p:nvPr>
            <p:ph type="body" idx="1"/>
          </p:nvPr>
        </p:nvSpPr>
        <p:spPr>
          <a:xfrm>
            <a:off x="527053" y="1709535"/>
            <a:ext cx="11137899"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laceholder 5"/>
          <p:cNvSpPr>
            <a:spLocks noGrp="1"/>
          </p:cNvSpPr>
          <p:nvPr>
            <p:ph type="sldNum" sz="quarter" idx="4"/>
          </p:nvPr>
        </p:nvSpPr>
        <p:spPr>
          <a:xfrm>
            <a:off x="5812180" y="6554325"/>
            <a:ext cx="567743" cy="131235"/>
          </a:xfrm>
          <a:prstGeom prst="rect">
            <a:avLst/>
          </a:prstGeom>
        </p:spPr>
        <p:txBody>
          <a:bodyPr vert="horz" lIns="0" tIns="0" rIns="0" bIns="0" rtlCol="0" anchor="t" anchorCtr="0"/>
          <a:lstStyle>
            <a:lvl1pPr algn="ct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text" descr="{&quot;templafy&quot;:{&quot;id&quot;:&quot;56a32927-1ee5-4aef-8835-ce441227dd3f&quot;}}" title="UserProfile.Language.PpEntity">
            <a:extLst>
              <a:ext uri="{FF2B5EF4-FFF2-40B4-BE49-F238E27FC236}">
                <a16:creationId xmlns:a16="http://schemas.microsoft.com/office/drawing/2014/main" xmlns="" id="{078D976C-CF9B-4E85-B03C-CA36DE3337F3}"/>
              </a:ext>
            </a:extLst>
          </p:cNvPr>
          <p:cNvSpPr txBox="1"/>
          <p:nvPr userDrawn="1"/>
        </p:nvSpPr>
        <p:spPr>
          <a:xfrm>
            <a:off x="527068" y="6392690"/>
            <a:ext cx="2200816" cy="143116"/>
          </a:xfrm>
          <a:prstGeom prst="rect">
            <a:avLst/>
          </a:prstGeom>
          <a:noFill/>
        </p:spPr>
        <p:txBody>
          <a:bodyPr wrap="square" lIns="0" tIns="0" rIns="0" bIns="0" rtlCol="0">
            <a:spAutoFit/>
          </a:bodyPr>
          <a:lstStyle/>
          <a:p>
            <a:pPr defTabSz="914240"/>
            <a:r>
              <a:rPr lang="en-GB" sz="930">
                <a:solidFill>
                  <a:srgbClr val="000000"/>
                </a:solidFill>
              </a:rPr>
              <a:t>Mott MacDonald</a:t>
            </a:r>
          </a:p>
        </p:txBody>
      </p:sp>
      <p:sp>
        <p:nvSpPr>
          <p:cNvPr id="7" name="date" descr="{&quot;templafy&quot;:{&quot;id&quot;:&quot;6a1d3900-6be0-4c91-8880-fdfb03c3e174&quot;}}" title="Form.Date">
            <a:extLst>
              <a:ext uri="{FF2B5EF4-FFF2-40B4-BE49-F238E27FC236}">
                <a16:creationId xmlns:a16="http://schemas.microsoft.com/office/drawing/2014/main" xmlns="" id="{0CFB1F63-C1D0-4CE6-B150-9E59DF2F843E}"/>
              </a:ext>
            </a:extLst>
          </p:cNvPr>
          <p:cNvSpPr/>
          <p:nvPr userDrawn="1"/>
        </p:nvSpPr>
        <p:spPr>
          <a:xfrm>
            <a:off x="8923141" y="6393600"/>
            <a:ext cx="2743915"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240"/>
            <a:r>
              <a:rPr lang="en-GB" sz="930" dirty="0">
                <a:solidFill>
                  <a:srgbClr val="000000"/>
                </a:solidFill>
              </a:rPr>
              <a:t>12</a:t>
            </a:r>
            <a:r>
              <a:rPr lang="en-GB" sz="930" baseline="30000" dirty="0">
                <a:solidFill>
                  <a:srgbClr val="000000"/>
                </a:solidFill>
              </a:rPr>
              <a:t>th</a:t>
            </a:r>
            <a:r>
              <a:rPr lang="en-GB" sz="930" dirty="0">
                <a:solidFill>
                  <a:srgbClr val="000000"/>
                </a:solidFill>
              </a:rPr>
              <a:t> November 2020</a:t>
            </a:r>
          </a:p>
        </p:txBody>
      </p:sp>
    </p:spTree>
    <p:extLst>
      <p:ext uri="{BB962C8B-B14F-4D97-AF65-F5344CB8AC3E}">
        <p14:creationId xmlns:p14="http://schemas.microsoft.com/office/powerpoint/2010/main" val="38185551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 id="2147484138" r:id="rId28"/>
    <p:sldLayoutId id="2147484139" r:id="rId29"/>
    <p:sldLayoutId id="2147484140" r:id="rId30"/>
    <p:sldLayoutId id="2147484141" r:id="rId31"/>
    <p:sldLayoutId id="2147484142" r:id="rId32"/>
  </p:sldLayoutIdLst>
  <p:transition>
    <p:fade/>
  </p:transition>
  <p:hf sldNum="0" hdr="0" ftr="0"/>
  <p:txStyles>
    <p:titleStyle>
      <a:lvl1pPr algn="l" defTabSz="914171" rtl="0" eaLnBrk="1" latinLnBrk="0" hangingPunct="1">
        <a:lnSpc>
          <a:spcPct val="80000"/>
        </a:lnSpc>
        <a:spcBef>
          <a:spcPct val="0"/>
        </a:spcBef>
        <a:buNone/>
        <a:defRPr lang="en-GB" sz="3000" kern="1200" dirty="0" smtClean="0">
          <a:solidFill>
            <a:schemeClr val="tx1"/>
          </a:solidFill>
          <a:latin typeface="+mj-lt"/>
          <a:ea typeface="+mj-ea"/>
          <a:cs typeface="+mj-cs"/>
        </a:defRPr>
      </a:lvl1pPr>
    </p:titleStyle>
    <p:bodyStyle>
      <a:lvl1pPr marL="0" indent="0" algn="l" defTabSz="914171" rtl="0" eaLnBrk="1" latinLnBrk="0" hangingPunct="1">
        <a:lnSpc>
          <a:spcPct val="90000"/>
        </a:lnSpc>
        <a:spcBef>
          <a:spcPts val="0"/>
        </a:spcBef>
        <a:spcAft>
          <a:spcPts val="1600"/>
        </a:spcAft>
        <a:buClr>
          <a:schemeClr val="accent1"/>
        </a:buClr>
        <a:buFont typeface="Arial" panose="020B0604020202020204" pitchFamily="34" charset="0"/>
        <a:buChar char="​"/>
        <a:defRPr sz="2000" kern="1200">
          <a:solidFill>
            <a:schemeClr val="accent2"/>
          </a:solidFill>
          <a:latin typeface="+mn-lt"/>
          <a:ea typeface="+mn-ea"/>
          <a:cs typeface="+mn-cs"/>
        </a:defRPr>
      </a:lvl1pPr>
      <a:lvl2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23994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47988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719487"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3000" kern="1200">
          <a:solidFill>
            <a:schemeClr val="tx1"/>
          </a:solidFill>
          <a:latin typeface="+mn-lt"/>
          <a:ea typeface="+mn-ea"/>
          <a:cs typeface="+mn-cs"/>
        </a:defRPr>
      </a:lvl7pPr>
      <a:lvl8pPr marL="241240" indent="-241240" algn="l" defTabSz="914171" rtl="0" eaLnBrk="1" latinLnBrk="0" hangingPunct="1">
        <a:lnSpc>
          <a:spcPct val="90000"/>
        </a:lnSpc>
        <a:spcBef>
          <a:spcPts val="0"/>
        </a:spcBef>
        <a:spcAft>
          <a:spcPts val="800"/>
        </a:spcAft>
        <a:buClr>
          <a:schemeClr val="tx1"/>
        </a:buClr>
        <a:buFont typeface="+mj-lt"/>
        <a:buAutoNum type="arabicParenR"/>
        <a:defRPr sz="1100" kern="1200">
          <a:solidFill>
            <a:schemeClr val="tx1"/>
          </a:solidFill>
          <a:latin typeface="+mn-lt"/>
          <a:ea typeface="+mn-ea"/>
          <a:cs typeface="+mn-cs"/>
        </a:defRPr>
      </a:lvl8pPr>
      <a:lvl9pPr marL="241240" indent="-241240" algn="l" defTabSz="914171" rtl="0" eaLnBrk="1" latinLnBrk="0" hangingPunct="1">
        <a:lnSpc>
          <a:spcPct val="90000"/>
        </a:lnSpc>
        <a:spcBef>
          <a:spcPts val="0"/>
        </a:spcBef>
        <a:spcAft>
          <a:spcPts val="80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72">
          <p15:clr>
            <a:srgbClr val="F26B43"/>
          </p15:clr>
        </p15:guide>
        <p15:guide id="2" pos="3839">
          <p15:clr>
            <a:srgbClr val="F26B43"/>
          </p15:clr>
        </p15:guide>
        <p15:guide id="3" pos="332">
          <p15:clr>
            <a:srgbClr val="F26B43"/>
          </p15:clr>
        </p15:guide>
        <p15:guide id="4" pos="7346">
          <p15:clr>
            <a:srgbClr val="F26B43"/>
          </p15:clr>
        </p15:guide>
        <p15:guide id="5" pos="3779">
          <p15:clr>
            <a:srgbClr val="F26B43"/>
          </p15:clr>
        </p15:guide>
        <p15:guide id="6" pos="3899">
          <p15:clr>
            <a:srgbClr val="F26B43"/>
          </p15:clr>
        </p15:guide>
        <p15:guide id="7" orient="horz" pos="3985">
          <p15:clr>
            <a:srgbClr val="F26B43"/>
          </p15:clr>
        </p15:guide>
        <p15:guide id="9" orient="horz" pos="333">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64A7DE-EC20-4A3F-AEE1-3157CE624570}"/>
              </a:ext>
            </a:extLst>
          </p:cNvPr>
          <p:cNvSpPr>
            <a:spLocks noGrp="1"/>
          </p:cNvSpPr>
          <p:nvPr>
            <p:ph type="title"/>
          </p:nvPr>
        </p:nvSpPr>
        <p:spPr>
          <a:xfrm>
            <a:off x="527053" y="529676"/>
            <a:ext cx="11137899" cy="39793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xmlns="" id="{40A01183-74E1-4692-9DAB-EB4B6A6CC7C1}"/>
              </a:ext>
            </a:extLst>
          </p:cNvPr>
          <p:cNvSpPr>
            <a:spLocks noGrp="1"/>
          </p:cNvSpPr>
          <p:nvPr>
            <p:ph type="body" idx="1"/>
          </p:nvPr>
        </p:nvSpPr>
        <p:spPr>
          <a:xfrm>
            <a:off x="527053" y="1709535"/>
            <a:ext cx="11137899"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laceholder 5"/>
          <p:cNvSpPr>
            <a:spLocks noGrp="1"/>
          </p:cNvSpPr>
          <p:nvPr>
            <p:ph type="sldNum" sz="quarter" idx="4"/>
          </p:nvPr>
        </p:nvSpPr>
        <p:spPr>
          <a:xfrm>
            <a:off x="5812180" y="6554317"/>
            <a:ext cx="567743" cy="131235"/>
          </a:xfrm>
          <a:prstGeom prst="rect">
            <a:avLst/>
          </a:prstGeom>
        </p:spPr>
        <p:txBody>
          <a:bodyPr vert="horz" lIns="0" tIns="0" rIns="0" bIns="0" rtlCol="0" anchor="t" anchorCtr="0"/>
          <a:lstStyle>
            <a:lvl1pPr algn="ct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text" descr="{&quot;templafy&quot;:{&quot;id&quot;:&quot;56a32927-1ee5-4aef-8835-ce441227dd3f&quot;}}" title="UserProfile.Language.PpEntity">
            <a:extLst>
              <a:ext uri="{FF2B5EF4-FFF2-40B4-BE49-F238E27FC236}">
                <a16:creationId xmlns:a16="http://schemas.microsoft.com/office/drawing/2014/main" xmlns="" id="{078D976C-CF9B-4E85-B03C-CA36DE3337F3}"/>
              </a:ext>
            </a:extLst>
          </p:cNvPr>
          <p:cNvSpPr txBox="1"/>
          <p:nvPr userDrawn="1"/>
        </p:nvSpPr>
        <p:spPr>
          <a:xfrm>
            <a:off x="527064" y="6392690"/>
            <a:ext cx="2200816" cy="143116"/>
          </a:xfrm>
          <a:prstGeom prst="rect">
            <a:avLst/>
          </a:prstGeom>
          <a:noFill/>
        </p:spPr>
        <p:txBody>
          <a:bodyPr wrap="square" lIns="0" tIns="0" rIns="0" bIns="0" rtlCol="0">
            <a:spAutoFit/>
          </a:bodyPr>
          <a:lstStyle/>
          <a:p>
            <a:pPr defTabSz="914240"/>
            <a:r>
              <a:rPr lang="en-GB" sz="930">
                <a:solidFill>
                  <a:srgbClr val="000000"/>
                </a:solidFill>
              </a:rPr>
              <a:t>Mott MacDonald</a:t>
            </a:r>
          </a:p>
        </p:txBody>
      </p:sp>
      <p:sp>
        <p:nvSpPr>
          <p:cNvPr id="7" name="date" descr="{&quot;templafy&quot;:{&quot;id&quot;:&quot;6a1d3900-6be0-4c91-8880-fdfb03c3e174&quot;}}" title="Form.Date">
            <a:extLst>
              <a:ext uri="{FF2B5EF4-FFF2-40B4-BE49-F238E27FC236}">
                <a16:creationId xmlns:a16="http://schemas.microsoft.com/office/drawing/2014/main" xmlns="" id="{0CFB1F63-C1D0-4CE6-B150-9E59DF2F843E}"/>
              </a:ext>
            </a:extLst>
          </p:cNvPr>
          <p:cNvSpPr/>
          <p:nvPr userDrawn="1"/>
        </p:nvSpPr>
        <p:spPr>
          <a:xfrm>
            <a:off x="8923137" y="6393600"/>
            <a:ext cx="2743915"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240"/>
            <a:r>
              <a:rPr lang="en-GB" sz="930" dirty="0">
                <a:solidFill>
                  <a:srgbClr val="000000"/>
                </a:solidFill>
              </a:rPr>
              <a:t>12</a:t>
            </a:r>
            <a:r>
              <a:rPr lang="en-GB" sz="930" baseline="30000" dirty="0">
                <a:solidFill>
                  <a:srgbClr val="000000"/>
                </a:solidFill>
              </a:rPr>
              <a:t>th</a:t>
            </a:r>
            <a:r>
              <a:rPr lang="en-GB" sz="930" dirty="0">
                <a:solidFill>
                  <a:srgbClr val="000000"/>
                </a:solidFill>
              </a:rPr>
              <a:t> November 2020</a:t>
            </a:r>
          </a:p>
        </p:txBody>
      </p:sp>
    </p:spTree>
    <p:extLst>
      <p:ext uri="{BB962C8B-B14F-4D97-AF65-F5344CB8AC3E}">
        <p14:creationId xmlns:p14="http://schemas.microsoft.com/office/powerpoint/2010/main" val="336446084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2" r:id="rId19"/>
    <p:sldLayoutId id="2147484163" r:id="rId20"/>
    <p:sldLayoutId id="2147484164" r:id="rId21"/>
    <p:sldLayoutId id="2147484165" r:id="rId22"/>
    <p:sldLayoutId id="2147484166" r:id="rId23"/>
    <p:sldLayoutId id="2147484167" r:id="rId24"/>
    <p:sldLayoutId id="2147484168" r:id="rId25"/>
    <p:sldLayoutId id="2147484169" r:id="rId26"/>
    <p:sldLayoutId id="2147484170" r:id="rId27"/>
    <p:sldLayoutId id="2147484171" r:id="rId28"/>
    <p:sldLayoutId id="2147484172" r:id="rId29"/>
    <p:sldLayoutId id="2147484173" r:id="rId30"/>
    <p:sldLayoutId id="2147484174" r:id="rId31"/>
    <p:sldLayoutId id="2147484175" r:id="rId32"/>
  </p:sldLayoutIdLst>
  <p:transition>
    <p:fade/>
  </p:transition>
  <p:hf sldNum="0" hdr="0" ftr="0"/>
  <p:txStyles>
    <p:titleStyle>
      <a:lvl1pPr algn="l" defTabSz="914171" rtl="0" eaLnBrk="1" latinLnBrk="0" hangingPunct="1">
        <a:lnSpc>
          <a:spcPct val="80000"/>
        </a:lnSpc>
        <a:spcBef>
          <a:spcPct val="0"/>
        </a:spcBef>
        <a:buNone/>
        <a:defRPr lang="en-GB" sz="3000" kern="1200" dirty="0" smtClean="0">
          <a:solidFill>
            <a:schemeClr val="tx1"/>
          </a:solidFill>
          <a:latin typeface="+mj-lt"/>
          <a:ea typeface="+mj-ea"/>
          <a:cs typeface="+mj-cs"/>
        </a:defRPr>
      </a:lvl1pPr>
    </p:titleStyle>
    <p:bodyStyle>
      <a:lvl1pPr marL="0" indent="0" algn="l" defTabSz="914171" rtl="0" eaLnBrk="1" latinLnBrk="0" hangingPunct="1">
        <a:lnSpc>
          <a:spcPct val="90000"/>
        </a:lnSpc>
        <a:spcBef>
          <a:spcPts val="0"/>
        </a:spcBef>
        <a:spcAft>
          <a:spcPts val="1600"/>
        </a:spcAft>
        <a:buClr>
          <a:schemeClr val="accent1"/>
        </a:buClr>
        <a:buFont typeface="Arial" panose="020B0604020202020204" pitchFamily="34" charset="0"/>
        <a:buChar char="​"/>
        <a:defRPr sz="2000" kern="1200">
          <a:solidFill>
            <a:schemeClr val="accent2"/>
          </a:solidFill>
          <a:latin typeface="+mn-lt"/>
          <a:ea typeface="+mn-ea"/>
          <a:cs typeface="+mn-cs"/>
        </a:defRPr>
      </a:lvl1pPr>
      <a:lvl2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23994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47988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719487"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3000" kern="1200">
          <a:solidFill>
            <a:schemeClr val="tx1"/>
          </a:solidFill>
          <a:latin typeface="+mn-lt"/>
          <a:ea typeface="+mn-ea"/>
          <a:cs typeface="+mn-cs"/>
        </a:defRPr>
      </a:lvl7pPr>
      <a:lvl8pPr marL="241240" indent="-241240" algn="l" defTabSz="914171" rtl="0" eaLnBrk="1" latinLnBrk="0" hangingPunct="1">
        <a:lnSpc>
          <a:spcPct val="90000"/>
        </a:lnSpc>
        <a:spcBef>
          <a:spcPts val="0"/>
        </a:spcBef>
        <a:spcAft>
          <a:spcPts val="800"/>
        </a:spcAft>
        <a:buClr>
          <a:schemeClr val="tx1"/>
        </a:buClr>
        <a:buFont typeface="+mj-lt"/>
        <a:buAutoNum type="arabicParenR"/>
        <a:defRPr sz="1100" kern="1200">
          <a:solidFill>
            <a:schemeClr val="tx1"/>
          </a:solidFill>
          <a:latin typeface="+mn-lt"/>
          <a:ea typeface="+mn-ea"/>
          <a:cs typeface="+mn-cs"/>
        </a:defRPr>
      </a:lvl8pPr>
      <a:lvl9pPr marL="241240" indent="-241240" algn="l" defTabSz="914171" rtl="0" eaLnBrk="1" latinLnBrk="0" hangingPunct="1">
        <a:lnSpc>
          <a:spcPct val="90000"/>
        </a:lnSpc>
        <a:spcBef>
          <a:spcPts val="0"/>
        </a:spcBef>
        <a:spcAft>
          <a:spcPts val="80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72">
          <p15:clr>
            <a:srgbClr val="F26B43"/>
          </p15:clr>
        </p15:guide>
        <p15:guide id="2" pos="3839">
          <p15:clr>
            <a:srgbClr val="F26B43"/>
          </p15:clr>
        </p15:guide>
        <p15:guide id="3" pos="332">
          <p15:clr>
            <a:srgbClr val="F26B43"/>
          </p15:clr>
        </p15:guide>
        <p15:guide id="4" pos="7346">
          <p15:clr>
            <a:srgbClr val="F26B43"/>
          </p15:clr>
        </p15:guide>
        <p15:guide id="5" pos="3779">
          <p15:clr>
            <a:srgbClr val="F26B43"/>
          </p15:clr>
        </p15:guide>
        <p15:guide id="6" pos="3899">
          <p15:clr>
            <a:srgbClr val="F26B43"/>
          </p15:clr>
        </p15:guide>
        <p15:guide id="7" orient="horz" pos="3985">
          <p15:clr>
            <a:srgbClr val="F26B43"/>
          </p15:clr>
        </p15:guide>
        <p15:guide id="9" orient="horz" pos="333">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64A7DE-EC20-4A3F-AEE1-3157CE624570}"/>
              </a:ext>
            </a:extLst>
          </p:cNvPr>
          <p:cNvSpPr>
            <a:spLocks noGrp="1"/>
          </p:cNvSpPr>
          <p:nvPr>
            <p:ph type="title"/>
          </p:nvPr>
        </p:nvSpPr>
        <p:spPr>
          <a:xfrm>
            <a:off x="527053" y="529666"/>
            <a:ext cx="11137899" cy="39793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xmlns="" id="{40A01183-74E1-4692-9DAB-EB4B6A6CC7C1}"/>
              </a:ext>
            </a:extLst>
          </p:cNvPr>
          <p:cNvSpPr>
            <a:spLocks noGrp="1"/>
          </p:cNvSpPr>
          <p:nvPr>
            <p:ph type="body" idx="1"/>
          </p:nvPr>
        </p:nvSpPr>
        <p:spPr>
          <a:xfrm>
            <a:off x="527053" y="1709535"/>
            <a:ext cx="11137899"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laceholder 5"/>
          <p:cNvSpPr>
            <a:spLocks noGrp="1"/>
          </p:cNvSpPr>
          <p:nvPr>
            <p:ph type="sldNum" sz="quarter" idx="4"/>
          </p:nvPr>
        </p:nvSpPr>
        <p:spPr>
          <a:xfrm>
            <a:off x="5812180" y="6554307"/>
            <a:ext cx="567743" cy="131235"/>
          </a:xfrm>
          <a:prstGeom prst="rect">
            <a:avLst/>
          </a:prstGeom>
        </p:spPr>
        <p:txBody>
          <a:bodyPr vert="horz" lIns="0" tIns="0" rIns="0" bIns="0" rtlCol="0" anchor="t" anchorCtr="0"/>
          <a:lstStyle>
            <a:lvl1pPr algn="ct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text" descr="{&quot;templafy&quot;:{&quot;id&quot;:&quot;56a32927-1ee5-4aef-8835-ce441227dd3f&quot;}}" title="UserProfile.Language.PpEntity">
            <a:extLst>
              <a:ext uri="{FF2B5EF4-FFF2-40B4-BE49-F238E27FC236}">
                <a16:creationId xmlns:a16="http://schemas.microsoft.com/office/drawing/2014/main" xmlns="" id="{078D976C-CF9B-4E85-B03C-CA36DE3337F3}"/>
              </a:ext>
            </a:extLst>
          </p:cNvPr>
          <p:cNvSpPr txBox="1"/>
          <p:nvPr userDrawn="1"/>
        </p:nvSpPr>
        <p:spPr>
          <a:xfrm>
            <a:off x="527059" y="6392690"/>
            <a:ext cx="2200816" cy="143116"/>
          </a:xfrm>
          <a:prstGeom prst="rect">
            <a:avLst/>
          </a:prstGeom>
          <a:noFill/>
        </p:spPr>
        <p:txBody>
          <a:bodyPr wrap="square" lIns="0" tIns="0" rIns="0" bIns="0" rtlCol="0">
            <a:spAutoFit/>
          </a:bodyPr>
          <a:lstStyle/>
          <a:p>
            <a:pPr defTabSz="914240"/>
            <a:r>
              <a:rPr lang="en-GB" sz="930">
                <a:solidFill>
                  <a:srgbClr val="000000"/>
                </a:solidFill>
              </a:rPr>
              <a:t>Mott MacDonald</a:t>
            </a:r>
          </a:p>
        </p:txBody>
      </p:sp>
      <p:sp>
        <p:nvSpPr>
          <p:cNvPr id="7" name="date" descr="{&quot;templafy&quot;:{&quot;id&quot;:&quot;6a1d3900-6be0-4c91-8880-fdfb03c3e174&quot;}}" title="Form.Date">
            <a:extLst>
              <a:ext uri="{FF2B5EF4-FFF2-40B4-BE49-F238E27FC236}">
                <a16:creationId xmlns:a16="http://schemas.microsoft.com/office/drawing/2014/main" xmlns="" id="{0CFB1F63-C1D0-4CE6-B150-9E59DF2F843E}"/>
              </a:ext>
            </a:extLst>
          </p:cNvPr>
          <p:cNvSpPr/>
          <p:nvPr userDrawn="1"/>
        </p:nvSpPr>
        <p:spPr>
          <a:xfrm>
            <a:off x="8923133" y="6393600"/>
            <a:ext cx="2743915"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240"/>
            <a:r>
              <a:rPr lang="en-GB" sz="930" dirty="0">
                <a:solidFill>
                  <a:srgbClr val="000000"/>
                </a:solidFill>
              </a:rPr>
              <a:t>12</a:t>
            </a:r>
            <a:r>
              <a:rPr lang="en-GB" sz="930" baseline="30000" dirty="0">
                <a:solidFill>
                  <a:srgbClr val="000000"/>
                </a:solidFill>
              </a:rPr>
              <a:t>th</a:t>
            </a:r>
            <a:r>
              <a:rPr lang="en-GB" sz="930" dirty="0">
                <a:solidFill>
                  <a:srgbClr val="000000"/>
                </a:solidFill>
              </a:rPr>
              <a:t> November 2020</a:t>
            </a:r>
          </a:p>
        </p:txBody>
      </p:sp>
    </p:spTree>
    <p:extLst>
      <p:ext uri="{BB962C8B-B14F-4D97-AF65-F5344CB8AC3E}">
        <p14:creationId xmlns:p14="http://schemas.microsoft.com/office/powerpoint/2010/main" val="112447244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 id="2147484198" r:id="rId22"/>
    <p:sldLayoutId id="2147484199" r:id="rId23"/>
    <p:sldLayoutId id="2147484200" r:id="rId24"/>
    <p:sldLayoutId id="2147484201" r:id="rId25"/>
    <p:sldLayoutId id="2147484202" r:id="rId26"/>
    <p:sldLayoutId id="2147484203" r:id="rId27"/>
    <p:sldLayoutId id="2147484204" r:id="rId28"/>
    <p:sldLayoutId id="2147484205" r:id="rId29"/>
    <p:sldLayoutId id="2147484206" r:id="rId30"/>
    <p:sldLayoutId id="2147484207" r:id="rId31"/>
    <p:sldLayoutId id="2147484208" r:id="rId32"/>
  </p:sldLayoutIdLst>
  <p:transition>
    <p:fade/>
  </p:transition>
  <p:hf sldNum="0" hdr="0" ftr="0"/>
  <p:txStyles>
    <p:titleStyle>
      <a:lvl1pPr algn="l" defTabSz="914171" rtl="0" eaLnBrk="1" latinLnBrk="0" hangingPunct="1">
        <a:lnSpc>
          <a:spcPct val="80000"/>
        </a:lnSpc>
        <a:spcBef>
          <a:spcPct val="0"/>
        </a:spcBef>
        <a:buNone/>
        <a:defRPr lang="en-GB" sz="3000" kern="1200" dirty="0" smtClean="0">
          <a:solidFill>
            <a:schemeClr val="tx1"/>
          </a:solidFill>
          <a:latin typeface="+mj-lt"/>
          <a:ea typeface="+mj-ea"/>
          <a:cs typeface="+mj-cs"/>
        </a:defRPr>
      </a:lvl1pPr>
    </p:titleStyle>
    <p:bodyStyle>
      <a:lvl1pPr marL="0" indent="0" algn="l" defTabSz="914171" rtl="0" eaLnBrk="1" latinLnBrk="0" hangingPunct="1">
        <a:lnSpc>
          <a:spcPct val="90000"/>
        </a:lnSpc>
        <a:spcBef>
          <a:spcPts val="0"/>
        </a:spcBef>
        <a:spcAft>
          <a:spcPts val="1600"/>
        </a:spcAft>
        <a:buClr>
          <a:schemeClr val="accent1"/>
        </a:buClr>
        <a:buFont typeface="Arial" panose="020B0604020202020204" pitchFamily="34" charset="0"/>
        <a:buChar char="​"/>
        <a:defRPr sz="2000" kern="1200">
          <a:solidFill>
            <a:schemeClr val="accent2"/>
          </a:solidFill>
          <a:latin typeface="+mn-lt"/>
          <a:ea typeface="+mn-ea"/>
          <a:cs typeface="+mn-cs"/>
        </a:defRPr>
      </a:lvl1pPr>
      <a:lvl2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23994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47988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719487"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3000" kern="1200">
          <a:solidFill>
            <a:schemeClr val="tx1"/>
          </a:solidFill>
          <a:latin typeface="+mn-lt"/>
          <a:ea typeface="+mn-ea"/>
          <a:cs typeface="+mn-cs"/>
        </a:defRPr>
      </a:lvl7pPr>
      <a:lvl8pPr marL="241240" indent="-241240" algn="l" defTabSz="914171" rtl="0" eaLnBrk="1" latinLnBrk="0" hangingPunct="1">
        <a:lnSpc>
          <a:spcPct val="90000"/>
        </a:lnSpc>
        <a:spcBef>
          <a:spcPts val="0"/>
        </a:spcBef>
        <a:spcAft>
          <a:spcPts val="800"/>
        </a:spcAft>
        <a:buClr>
          <a:schemeClr val="tx1"/>
        </a:buClr>
        <a:buFont typeface="+mj-lt"/>
        <a:buAutoNum type="arabicParenR"/>
        <a:defRPr sz="1100" kern="1200">
          <a:solidFill>
            <a:schemeClr val="tx1"/>
          </a:solidFill>
          <a:latin typeface="+mn-lt"/>
          <a:ea typeface="+mn-ea"/>
          <a:cs typeface="+mn-cs"/>
        </a:defRPr>
      </a:lvl8pPr>
      <a:lvl9pPr marL="241240" indent="-241240" algn="l" defTabSz="914171" rtl="0" eaLnBrk="1" latinLnBrk="0" hangingPunct="1">
        <a:lnSpc>
          <a:spcPct val="90000"/>
        </a:lnSpc>
        <a:spcBef>
          <a:spcPts val="0"/>
        </a:spcBef>
        <a:spcAft>
          <a:spcPts val="80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72">
          <p15:clr>
            <a:srgbClr val="F26B43"/>
          </p15:clr>
        </p15:guide>
        <p15:guide id="2" pos="3839">
          <p15:clr>
            <a:srgbClr val="F26B43"/>
          </p15:clr>
        </p15:guide>
        <p15:guide id="3" pos="332">
          <p15:clr>
            <a:srgbClr val="F26B43"/>
          </p15:clr>
        </p15:guide>
        <p15:guide id="4" pos="7346">
          <p15:clr>
            <a:srgbClr val="F26B43"/>
          </p15:clr>
        </p15:guide>
        <p15:guide id="5" pos="3779">
          <p15:clr>
            <a:srgbClr val="F26B43"/>
          </p15:clr>
        </p15:guide>
        <p15:guide id="6" pos="3899">
          <p15:clr>
            <a:srgbClr val="F26B43"/>
          </p15:clr>
        </p15:guide>
        <p15:guide id="7" orient="horz" pos="3985">
          <p15:clr>
            <a:srgbClr val="F26B43"/>
          </p15:clr>
        </p15:guide>
        <p15:guide id="9" orient="horz" pos="333">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64A7DE-EC20-4A3F-AEE1-3157CE624570}"/>
              </a:ext>
            </a:extLst>
          </p:cNvPr>
          <p:cNvSpPr>
            <a:spLocks noGrp="1"/>
          </p:cNvSpPr>
          <p:nvPr>
            <p:ph type="title"/>
          </p:nvPr>
        </p:nvSpPr>
        <p:spPr>
          <a:xfrm>
            <a:off x="527053" y="529654"/>
            <a:ext cx="11137899" cy="39793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xmlns="" id="{40A01183-74E1-4692-9DAB-EB4B6A6CC7C1}"/>
              </a:ext>
            </a:extLst>
          </p:cNvPr>
          <p:cNvSpPr>
            <a:spLocks noGrp="1"/>
          </p:cNvSpPr>
          <p:nvPr>
            <p:ph type="body" idx="1"/>
          </p:nvPr>
        </p:nvSpPr>
        <p:spPr>
          <a:xfrm>
            <a:off x="527053" y="1709535"/>
            <a:ext cx="11137899"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9" name="Slide Number Placeholder 5"/>
          <p:cNvSpPr>
            <a:spLocks noGrp="1"/>
          </p:cNvSpPr>
          <p:nvPr>
            <p:ph type="sldNum" sz="quarter" idx="4"/>
          </p:nvPr>
        </p:nvSpPr>
        <p:spPr>
          <a:xfrm>
            <a:off x="5812180" y="6554295"/>
            <a:ext cx="567743" cy="131235"/>
          </a:xfrm>
          <a:prstGeom prst="rect">
            <a:avLst/>
          </a:prstGeom>
        </p:spPr>
        <p:txBody>
          <a:bodyPr vert="horz" lIns="0" tIns="0" rIns="0" bIns="0" rtlCol="0" anchor="t" anchorCtr="0"/>
          <a:lstStyle>
            <a:lvl1pPr algn="ctr">
              <a:defRPr sz="933">
                <a:solidFill>
                  <a:schemeClr val="tx1"/>
                </a:solidFill>
              </a:defRPr>
            </a:lvl1p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text" descr="{&quot;templafy&quot;:{&quot;id&quot;:&quot;56a32927-1ee5-4aef-8835-ce441227dd3f&quot;}}" title="UserProfile.Language.PpEntity">
            <a:extLst>
              <a:ext uri="{FF2B5EF4-FFF2-40B4-BE49-F238E27FC236}">
                <a16:creationId xmlns:a16="http://schemas.microsoft.com/office/drawing/2014/main" xmlns="" id="{078D976C-CF9B-4E85-B03C-CA36DE3337F3}"/>
              </a:ext>
            </a:extLst>
          </p:cNvPr>
          <p:cNvSpPr txBox="1"/>
          <p:nvPr userDrawn="1"/>
        </p:nvSpPr>
        <p:spPr>
          <a:xfrm>
            <a:off x="527053" y="6392690"/>
            <a:ext cx="2200816" cy="143116"/>
          </a:xfrm>
          <a:prstGeom prst="rect">
            <a:avLst/>
          </a:prstGeom>
          <a:noFill/>
        </p:spPr>
        <p:txBody>
          <a:bodyPr wrap="square" lIns="0" tIns="0" rIns="0" bIns="0" rtlCol="0">
            <a:spAutoFit/>
          </a:bodyPr>
          <a:lstStyle/>
          <a:p>
            <a:pPr defTabSz="914240"/>
            <a:r>
              <a:rPr lang="en-GB" sz="930">
                <a:solidFill>
                  <a:srgbClr val="000000"/>
                </a:solidFill>
              </a:rPr>
              <a:t>Mott MacDonald</a:t>
            </a:r>
          </a:p>
        </p:txBody>
      </p:sp>
      <p:sp>
        <p:nvSpPr>
          <p:cNvPr id="7" name="date" descr="{&quot;templafy&quot;:{&quot;id&quot;:&quot;6a1d3900-6be0-4c91-8880-fdfb03c3e174&quot;}}" title="Form.Date">
            <a:extLst>
              <a:ext uri="{FF2B5EF4-FFF2-40B4-BE49-F238E27FC236}">
                <a16:creationId xmlns:a16="http://schemas.microsoft.com/office/drawing/2014/main" xmlns="" id="{0CFB1F63-C1D0-4CE6-B150-9E59DF2F843E}"/>
              </a:ext>
            </a:extLst>
          </p:cNvPr>
          <p:cNvSpPr/>
          <p:nvPr userDrawn="1"/>
        </p:nvSpPr>
        <p:spPr>
          <a:xfrm>
            <a:off x="8923125" y="6393600"/>
            <a:ext cx="2743915" cy="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240"/>
            <a:r>
              <a:rPr lang="en-GB" sz="930" dirty="0">
                <a:solidFill>
                  <a:srgbClr val="000000"/>
                </a:solidFill>
              </a:rPr>
              <a:t>12</a:t>
            </a:r>
            <a:r>
              <a:rPr lang="en-GB" sz="930" baseline="30000" dirty="0">
                <a:solidFill>
                  <a:srgbClr val="000000"/>
                </a:solidFill>
              </a:rPr>
              <a:t>th</a:t>
            </a:r>
            <a:r>
              <a:rPr lang="en-GB" sz="930" dirty="0">
                <a:solidFill>
                  <a:srgbClr val="000000"/>
                </a:solidFill>
              </a:rPr>
              <a:t> November 2020</a:t>
            </a:r>
          </a:p>
        </p:txBody>
      </p:sp>
    </p:spTree>
    <p:extLst>
      <p:ext uri="{BB962C8B-B14F-4D97-AF65-F5344CB8AC3E}">
        <p14:creationId xmlns:p14="http://schemas.microsoft.com/office/powerpoint/2010/main" val="4044630821"/>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4231" r:id="rId22"/>
    <p:sldLayoutId id="2147484232" r:id="rId23"/>
    <p:sldLayoutId id="2147484233" r:id="rId24"/>
    <p:sldLayoutId id="2147484234" r:id="rId25"/>
    <p:sldLayoutId id="2147484235" r:id="rId26"/>
    <p:sldLayoutId id="2147484236" r:id="rId27"/>
    <p:sldLayoutId id="2147484237" r:id="rId28"/>
    <p:sldLayoutId id="2147484238" r:id="rId29"/>
    <p:sldLayoutId id="2147484239" r:id="rId30"/>
    <p:sldLayoutId id="2147484240" r:id="rId31"/>
    <p:sldLayoutId id="2147484241" r:id="rId32"/>
  </p:sldLayoutIdLst>
  <p:transition>
    <p:fade/>
  </p:transition>
  <p:hf sldNum="0" hdr="0" ftr="0"/>
  <p:txStyles>
    <p:titleStyle>
      <a:lvl1pPr algn="l" defTabSz="914171" rtl="0" eaLnBrk="1" latinLnBrk="0" hangingPunct="1">
        <a:lnSpc>
          <a:spcPct val="80000"/>
        </a:lnSpc>
        <a:spcBef>
          <a:spcPct val="0"/>
        </a:spcBef>
        <a:buNone/>
        <a:defRPr lang="en-GB" sz="3000" kern="1200" dirty="0" smtClean="0">
          <a:solidFill>
            <a:schemeClr val="tx1"/>
          </a:solidFill>
          <a:latin typeface="+mj-lt"/>
          <a:ea typeface="+mj-ea"/>
          <a:cs typeface="+mj-cs"/>
        </a:defRPr>
      </a:lvl1pPr>
    </p:titleStyle>
    <p:bodyStyle>
      <a:lvl1pPr marL="0" indent="0" algn="l" defTabSz="914171" rtl="0" eaLnBrk="1" latinLnBrk="0" hangingPunct="1">
        <a:lnSpc>
          <a:spcPct val="90000"/>
        </a:lnSpc>
        <a:spcBef>
          <a:spcPts val="0"/>
        </a:spcBef>
        <a:spcAft>
          <a:spcPts val="1600"/>
        </a:spcAft>
        <a:buClr>
          <a:schemeClr val="accent1"/>
        </a:buClr>
        <a:buFont typeface="Arial" panose="020B0604020202020204" pitchFamily="34" charset="0"/>
        <a:buChar char="​"/>
        <a:defRPr sz="2000" kern="1200">
          <a:solidFill>
            <a:schemeClr val="accent2"/>
          </a:solidFill>
          <a:latin typeface="+mn-lt"/>
          <a:ea typeface="+mn-ea"/>
          <a:cs typeface="+mn-cs"/>
        </a:defRPr>
      </a:lvl1pPr>
      <a:lvl2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23994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479880"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4pPr>
      <a:lvl5pPr marL="719487" indent="-239940" algn="l" defTabSz="914171" rtl="0" eaLnBrk="1" latinLnBrk="0" hangingPunct="1">
        <a:lnSpc>
          <a:spcPct val="90000"/>
        </a:lnSpc>
        <a:spcBef>
          <a:spcPts val="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90000"/>
        </a:lnSpc>
        <a:spcBef>
          <a:spcPts val="0"/>
        </a:spcBef>
        <a:spcAft>
          <a:spcPts val="800"/>
        </a:spcAft>
        <a:buClr>
          <a:schemeClr val="accent1"/>
        </a:buClr>
        <a:buFont typeface="Arial" panose="020B0604020202020204" pitchFamily="34" charset="0"/>
        <a:buChar char="​"/>
        <a:defRPr sz="3000" kern="1200">
          <a:solidFill>
            <a:schemeClr val="tx1"/>
          </a:solidFill>
          <a:latin typeface="+mn-lt"/>
          <a:ea typeface="+mn-ea"/>
          <a:cs typeface="+mn-cs"/>
        </a:defRPr>
      </a:lvl7pPr>
      <a:lvl8pPr marL="241240" indent="-241240" algn="l" defTabSz="914171" rtl="0" eaLnBrk="1" latinLnBrk="0" hangingPunct="1">
        <a:lnSpc>
          <a:spcPct val="90000"/>
        </a:lnSpc>
        <a:spcBef>
          <a:spcPts val="0"/>
        </a:spcBef>
        <a:spcAft>
          <a:spcPts val="800"/>
        </a:spcAft>
        <a:buClr>
          <a:schemeClr val="tx1"/>
        </a:buClr>
        <a:buFont typeface="+mj-lt"/>
        <a:buAutoNum type="arabicParenR"/>
        <a:defRPr sz="1100" kern="1200">
          <a:solidFill>
            <a:schemeClr val="tx1"/>
          </a:solidFill>
          <a:latin typeface="+mn-lt"/>
          <a:ea typeface="+mn-ea"/>
          <a:cs typeface="+mn-cs"/>
        </a:defRPr>
      </a:lvl8pPr>
      <a:lvl9pPr marL="241240" indent="-241240" algn="l" defTabSz="914171" rtl="0" eaLnBrk="1" latinLnBrk="0" hangingPunct="1">
        <a:lnSpc>
          <a:spcPct val="90000"/>
        </a:lnSpc>
        <a:spcBef>
          <a:spcPts val="0"/>
        </a:spcBef>
        <a:spcAft>
          <a:spcPts val="80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72">
          <p15:clr>
            <a:srgbClr val="F26B43"/>
          </p15:clr>
        </p15:guide>
        <p15:guide id="2" pos="3839">
          <p15:clr>
            <a:srgbClr val="F26B43"/>
          </p15:clr>
        </p15:guide>
        <p15:guide id="3" pos="332">
          <p15:clr>
            <a:srgbClr val="F26B43"/>
          </p15:clr>
        </p15:guide>
        <p15:guide id="4" pos="7346">
          <p15:clr>
            <a:srgbClr val="F26B43"/>
          </p15:clr>
        </p15:guide>
        <p15:guide id="5" pos="3779">
          <p15:clr>
            <a:srgbClr val="F26B43"/>
          </p15:clr>
        </p15:guide>
        <p15:guide id="6" pos="3899">
          <p15:clr>
            <a:srgbClr val="F26B43"/>
          </p15:clr>
        </p15:guide>
        <p15:guide id="7" orient="horz" pos="3985">
          <p15:clr>
            <a:srgbClr val="F26B43"/>
          </p15:clr>
        </p15:guide>
        <p15:guide id="9" orient="horz" pos="3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1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1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1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7505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1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1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1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1680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0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0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0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1262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0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0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0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88117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0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0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0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9710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51"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51"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70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4D32-C248-4204-BE9A-04795DFB5D64}" type="datetimeFigureOut">
              <a:rPr lang="en-GB" smtClean="0">
                <a:solidFill>
                  <a:prstClr val="black">
                    <a:tint val="75000"/>
                  </a:prstClr>
                </a:solidFill>
              </a:rPr>
              <a:pPr/>
              <a:t>27/11/2020</a:t>
            </a:fld>
            <a:endParaRPr lang="en-GB">
              <a:solidFill>
                <a:prstClr val="black">
                  <a:tint val="75000"/>
                </a:prstClr>
              </a:solidFill>
            </a:endParaRPr>
          </a:p>
        </p:txBody>
      </p:sp>
      <p:sp>
        <p:nvSpPr>
          <p:cNvPr id="5" name="Footer Placeholder 4"/>
          <p:cNvSpPr>
            <a:spLocks noGrp="1"/>
          </p:cNvSpPr>
          <p:nvPr>
            <p:ph type="ftr" sz="quarter" idx="3"/>
          </p:nvPr>
        </p:nvSpPr>
        <p:spPr>
          <a:xfrm>
            <a:off x="4165619" y="63570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19" y="63570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6470-32B8-4B32-916E-51DAF8D22A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0187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idiit@slam.nhs.uk" TargetMode="External"/><Relationship Id="rId2" Type="http://schemas.openxmlformats.org/officeDocument/2006/relationships/hyperlink" Target="mailto:Catherine.sholl@slam.nhs.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2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3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4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5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6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7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9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0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2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3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4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56.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7.xml.rels><?xml version="1.0" encoding="UTF-8" standalone="yes"?>
<Relationships xmlns="http://schemas.openxmlformats.org/package/2006/relationships"><Relationship Id="rId2" Type="http://schemas.openxmlformats.org/officeDocument/2006/relationships/hyperlink" Target="https://www.england.nhs.uk/coronavirus/publication/guidance-managing-capacity-and-demand-within-inpatient-and-community-mental-health-learning-disabilities-and-autism-services-for-all-ages/" TargetMode="External"/><Relationship Id="rId1" Type="http://schemas.openxmlformats.org/officeDocument/2006/relationships/slideLayout" Target="../slideLayouts/slideLayout1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9.xml.rels><?xml version="1.0" encoding="UTF-8" standalone="yes"?>
<Relationships xmlns="http://schemas.openxmlformats.org/package/2006/relationships"><Relationship Id="rId3" Type="http://schemas.openxmlformats.org/officeDocument/2006/relationships/hyperlink" Target="https://www.rcpch.ac.uk/resources/covid-19-shielding-guidance-children-young-people" TargetMode="External"/><Relationship Id="rId2"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 Id="rId1" Type="http://schemas.openxmlformats.org/officeDocument/2006/relationships/slideLayout" Target="../slideLayouts/slideLayout17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0.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8.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9.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0.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60.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08.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7.jpeg"/><Relationship Id="rId1" Type="http://schemas.openxmlformats.org/officeDocument/2006/relationships/slideLayout" Target="../slideLayouts/slideLayout324.xml"/><Relationship Id="rId5" Type="http://schemas.openxmlformats.org/officeDocument/2006/relationships/hyperlink" Target="https://creativecommons.org/licenses/by-nc-sa/3.0/" TargetMode="External"/><Relationship Id="rId4" Type="http://schemas.openxmlformats.org/officeDocument/2006/relationships/hyperlink" Target="http://getmespark.com/getting-the-most-out-of-your-consulting-partnership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340.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356.xml"/><Relationship Id="rId5" Type="http://schemas.openxmlformats.org/officeDocument/2006/relationships/hyperlink" Target="https://creativecommons.org/licenses/by/3.0/" TargetMode="External"/><Relationship Id="rId4" Type="http://schemas.openxmlformats.org/officeDocument/2006/relationships/hyperlink" Target="https://owl.excelsior.edu/writing-process/prewriting-strategies/prewriting-strategies-asking-defining-questions/"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66.xml"/><Relationship Id="rId2" Type="http://schemas.openxmlformats.org/officeDocument/2006/relationships/customXml" Target="../../customXml/item1.xml"/><Relationship Id="rId1" Type="http://schemas.openxmlformats.org/officeDocument/2006/relationships/customXml" Target="../../customXml/item2.xml"/><Relationship Id="rId5" Type="http://schemas.openxmlformats.org/officeDocument/2006/relationships/image" Target="../media/image32.png"/><Relationship Id="rId4"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28.xml"/><Relationship Id="rId2" Type="http://schemas.openxmlformats.org/officeDocument/2006/relationships/customXml" Target="../../customXml/item3.xml"/><Relationship Id="rId1" Type="http://schemas.openxmlformats.org/officeDocument/2006/relationships/customXml" Target="../../customXml/item4.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2886376" y="2238771"/>
            <a:ext cx="658971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SzTx/>
            </a:pPr>
            <a:r>
              <a:rPr lang="en-GB" altLang="en-US" sz="4800" b="1" dirty="0" smtClean="0">
                <a:latin typeface="Calibri" panose="020F0502020204030204" pitchFamily="34" charset="0"/>
              </a:rPr>
              <a:t>London Strategic Managers and Parent </a:t>
            </a:r>
            <a:r>
              <a:rPr lang="en-GB" altLang="en-US" sz="4800" b="1" dirty="0">
                <a:latin typeface="Calibri" panose="020F0502020204030204" pitchFamily="34" charset="0"/>
              </a:rPr>
              <a:t>Carer </a:t>
            </a:r>
            <a:r>
              <a:rPr lang="en-GB" altLang="en-US" sz="4800" b="1" dirty="0" smtClean="0">
                <a:latin typeface="Calibri" panose="020F0502020204030204" pitchFamily="34" charset="0"/>
              </a:rPr>
              <a:t>Network</a:t>
            </a:r>
            <a:endParaRPr lang="en-GB" altLang="en-US" sz="4800" b="1" dirty="0">
              <a:latin typeface="Calibri" panose="020F0502020204030204" pitchFamily="34" charset="0"/>
            </a:endParaRPr>
          </a:p>
          <a:p>
            <a:pPr algn="ctr" eaLnBrk="1" hangingPunct="1">
              <a:lnSpc>
                <a:spcPct val="100000"/>
              </a:lnSpc>
              <a:spcBef>
                <a:spcPct val="0"/>
              </a:spcBef>
              <a:buClrTx/>
              <a:buSzTx/>
            </a:pPr>
            <a:endParaRPr lang="en-GB" altLang="en-US" sz="4800" b="1" dirty="0">
              <a:latin typeface="Calibri" panose="020F0502020204030204" pitchFamily="34" charset="0"/>
            </a:endParaRPr>
          </a:p>
          <a:p>
            <a:pPr algn="ctr" eaLnBrk="1" hangingPunct="1">
              <a:lnSpc>
                <a:spcPct val="100000"/>
              </a:lnSpc>
              <a:spcBef>
                <a:spcPct val="0"/>
              </a:spcBef>
              <a:buClrTx/>
              <a:buSzTx/>
            </a:pPr>
            <a:r>
              <a:rPr lang="en-GB" altLang="en-US" b="1" dirty="0" smtClean="0">
                <a:cs typeface="Arial" panose="020B0604020202020204" pitchFamily="34" charset="0"/>
              </a:rPr>
              <a:t>25</a:t>
            </a:r>
            <a:r>
              <a:rPr lang="en-GB" altLang="en-US" b="1" baseline="30000" dirty="0" smtClean="0">
                <a:cs typeface="Arial" panose="020B0604020202020204" pitchFamily="34" charset="0"/>
              </a:rPr>
              <a:t>th</a:t>
            </a:r>
            <a:r>
              <a:rPr lang="en-GB" altLang="en-US" b="1" dirty="0" smtClean="0">
                <a:cs typeface="Arial" panose="020B0604020202020204" pitchFamily="34" charset="0"/>
              </a:rPr>
              <a:t> November 2020</a:t>
            </a:r>
            <a:endParaRPr lang="en-GB" altLang="en-US" b="1" dirty="0">
              <a:cs typeface="Arial" panose="020B0604020202020204" pitchFamily="34" charset="0"/>
            </a:endParaRPr>
          </a:p>
          <a:p>
            <a:pPr algn="ctr" eaLnBrk="1" hangingPunct="1">
              <a:lnSpc>
                <a:spcPct val="100000"/>
              </a:lnSpc>
              <a:spcBef>
                <a:spcPct val="0"/>
              </a:spcBef>
              <a:buClrTx/>
              <a:buSzTx/>
            </a:pPr>
            <a:endParaRPr lang="en-GB" altLang="en-US" sz="4800" b="1" dirty="0">
              <a:latin typeface="Calibri" panose="020F05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73" y="336715"/>
            <a:ext cx="1932475" cy="92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30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Examples of when to refer to AID-IIT</a:t>
            </a:r>
          </a:p>
        </p:txBody>
      </p:sp>
      <p:sp>
        <p:nvSpPr>
          <p:cNvPr id="6" name="Slide Number Placeholder 5">
            <a:extLst>
              <a:ext uri="{FF2B5EF4-FFF2-40B4-BE49-F238E27FC236}">
                <a16:creationId xmlns:a16="http://schemas.microsoft.com/office/drawing/2014/main" xmlns="" id="{9A8F01BC-12D3-40A9-A156-D48B8B195B05}"/>
              </a:ext>
            </a:extLst>
          </p:cNvPr>
          <p:cNvSpPr>
            <a:spLocks noGrp="1"/>
          </p:cNvSpPr>
          <p:nvPr>
            <p:ph type="sldNum" sz="quarter" idx="12"/>
          </p:nvPr>
        </p:nvSpPr>
        <p:spPr/>
        <p:txBody>
          <a:bodyPr/>
          <a:lstStyle/>
          <a:p>
            <a:fld id="{8DE443BB-9783-4D9B-B615-FE1E981B7158}" type="slidenum">
              <a:rPr lang="en-GB" smtClean="0"/>
              <a:t>10</a:t>
            </a:fld>
            <a:endParaRPr lang="en-GB"/>
          </a:p>
        </p:txBody>
      </p:sp>
      <p:sp>
        <p:nvSpPr>
          <p:cNvPr id="7" name="Rectangle 6">
            <a:extLst>
              <a:ext uri="{FF2B5EF4-FFF2-40B4-BE49-F238E27FC236}">
                <a16:creationId xmlns:a16="http://schemas.microsoft.com/office/drawing/2014/main" xmlns="" id="{42ABB315-905A-4C7B-A3CA-A062D311FB5E}"/>
              </a:ext>
            </a:extLst>
          </p:cNvPr>
          <p:cNvSpPr/>
          <p:nvPr/>
        </p:nvSpPr>
        <p:spPr>
          <a:xfrm>
            <a:off x="652041" y="1395651"/>
            <a:ext cx="9943707" cy="225816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u="sng" dirty="0">
                <a:solidFill>
                  <a:schemeClr val="tx1"/>
                </a:solidFill>
              </a:rPr>
              <a:t>Example 1 </a:t>
            </a:r>
            <a:r>
              <a:rPr lang="en-GB" sz="2000" b="1" dirty="0">
                <a:solidFill>
                  <a:schemeClr val="tx1"/>
                </a:solidFill>
              </a:rPr>
              <a:t>- Young people in the community:</a:t>
            </a:r>
          </a:p>
          <a:p>
            <a:pPr marL="285750" indent="-285750">
              <a:buFont typeface="Wingdings" panose="05000000000000000000" pitchFamily="2" charset="2"/>
              <a:buChar char="§"/>
            </a:pPr>
            <a:r>
              <a:rPr lang="en-GB" sz="2000" dirty="0">
                <a:solidFill>
                  <a:schemeClr val="tx1"/>
                </a:solidFill>
              </a:rPr>
              <a:t>Young person has diagnosis of LD or ASD</a:t>
            </a:r>
          </a:p>
          <a:p>
            <a:pPr marL="285750" indent="-285750">
              <a:buFont typeface="Wingdings" panose="05000000000000000000" pitchFamily="2" charset="2"/>
              <a:buChar char="§"/>
            </a:pPr>
            <a:r>
              <a:rPr lang="en-GB" sz="2000" dirty="0">
                <a:solidFill>
                  <a:schemeClr val="tx1"/>
                </a:solidFill>
              </a:rPr>
              <a:t>Presenting with significant challenging behaviour or mental health difficulties that may require a future residential placement or inpatient admission</a:t>
            </a:r>
          </a:p>
          <a:p>
            <a:pPr marL="285750" indent="-285750">
              <a:buFont typeface="Wingdings" panose="05000000000000000000" pitchFamily="2" charset="2"/>
              <a:buChar char="§"/>
            </a:pPr>
            <a:r>
              <a:rPr lang="en-GB" sz="2000" dirty="0">
                <a:solidFill>
                  <a:schemeClr val="tx1"/>
                </a:solidFill>
              </a:rPr>
              <a:t>Other appropriate interventions are in place (e.g. social care, respite, local CAMHS) and difficulties continue to escalate</a:t>
            </a:r>
          </a:p>
          <a:p>
            <a:pPr marL="285750" indent="-285750">
              <a:buFont typeface="Wingdings" panose="05000000000000000000" pitchFamily="2" charset="2"/>
              <a:buChar char="§"/>
            </a:pPr>
            <a:r>
              <a:rPr lang="en-GB" sz="2000" dirty="0">
                <a:solidFill>
                  <a:schemeClr val="tx1"/>
                </a:solidFill>
              </a:rPr>
              <a:t>On dynamic support register/CETR being planned</a:t>
            </a:r>
          </a:p>
        </p:txBody>
      </p:sp>
      <p:sp>
        <p:nvSpPr>
          <p:cNvPr id="9" name="Rectangle 8">
            <a:extLst>
              <a:ext uri="{FF2B5EF4-FFF2-40B4-BE49-F238E27FC236}">
                <a16:creationId xmlns:a16="http://schemas.microsoft.com/office/drawing/2014/main" xmlns="" id="{E560BAB1-33C8-4901-B57E-F3456EBF72AE}"/>
              </a:ext>
            </a:extLst>
          </p:cNvPr>
          <p:cNvSpPr/>
          <p:nvPr/>
        </p:nvSpPr>
        <p:spPr>
          <a:xfrm>
            <a:off x="652041" y="3826643"/>
            <a:ext cx="9943707" cy="106587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u="sng" dirty="0">
                <a:solidFill>
                  <a:schemeClr val="tx1"/>
                </a:solidFill>
              </a:rPr>
              <a:t>Example 2 </a:t>
            </a:r>
            <a:r>
              <a:rPr lang="en-GB" sz="2000" b="1" dirty="0">
                <a:solidFill>
                  <a:schemeClr val="tx1"/>
                </a:solidFill>
              </a:rPr>
              <a:t>- Young people in hospital:</a:t>
            </a:r>
          </a:p>
          <a:p>
            <a:pPr marL="285750" indent="-285750">
              <a:buFont typeface="Wingdings" panose="05000000000000000000" pitchFamily="2" charset="2"/>
              <a:buChar char="§"/>
            </a:pPr>
            <a:r>
              <a:rPr lang="en-GB" sz="2000" dirty="0">
                <a:solidFill>
                  <a:schemeClr val="tx1"/>
                </a:solidFill>
              </a:rPr>
              <a:t>Young person with LD or ASD is in hospital and has a complex presentation that team need help understanding, and/or need consultation/support with care and discharge planning</a:t>
            </a:r>
          </a:p>
        </p:txBody>
      </p:sp>
      <p:sp>
        <p:nvSpPr>
          <p:cNvPr id="11" name="Rectangle 10">
            <a:extLst>
              <a:ext uri="{FF2B5EF4-FFF2-40B4-BE49-F238E27FC236}">
                <a16:creationId xmlns:a16="http://schemas.microsoft.com/office/drawing/2014/main" xmlns="" id="{B92A698D-7C23-41E6-ACF9-48EA659F4B63}"/>
              </a:ext>
            </a:extLst>
          </p:cNvPr>
          <p:cNvSpPr/>
          <p:nvPr/>
        </p:nvSpPr>
        <p:spPr>
          <a:xfrm>
            <a:off x="652041" y="5055429"/>
            <a:ext cx="9943707" cy="959653"/>
          </a:xfrm>
          <a:prstGeom prst="rect">
            <a:avLst/>
          </a:prstGeom>
          <a:noFill/>
          <a:ln w="28575">
            <a:solidFill>
              <a:srgbClr val="90D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u="sng" dirty="0">
                <a:solidFill>
                  <a:schemeClr val="tx1"/>
                </a:solidFill>
              </a:rPr>
              <a:t>Example 3 </a:t>
            </a:r>
            <a:r>
              <a:rPr lang="en-GB" sz="2000" b="1" dirty="0">
                <a:solidFill>
                  <a:schemeClr val="tx1"/>
                </a:solidFill>
              </a:rPr>
              <a:t>- Young people recently discharged from hospital:</a:t>
            </a:r>
          </a:p>
          <a:p>
            <a:pPr marL="285750" indent="-285750">
              <a:buFont typeface="Wingdings" panose="05000000000000000000" pitchFamily="2" charset="2"/>
              <a:buChar char="§"/>
            </a:pPr>
            <a:r>
              <a:rPr lang="en-GB" sz="2000" dirty="0">
                <a:solidFill>
                  <a:schemeClr val="tx1"/>
                </a:solidFill>
              </a:rPr>
              <a:t>Young person with LD or ASD recently discharged from hospital and need support to prevent re-admission or placement breakdown </a:t>
            </a:r>
          </a:p>
        </p:txBody>
      </p:sp>
    </p:spTree>
    <p:extLst>
      <p:ext uri="{BB962C8B-B14F-4D97-AF65-F5344CB8AC3E}">
        <p14:creationId xmlns:p14="http://schemas.microsoft.com/office/powerpoint/2010/main" val="347272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contact us</a:t>
            </a:r>
          </a:p>
        </p:txBody>
      </p:sp>
      <p:sp>
        <p:nvSpPr>
          <p:cNvPr id="3" name="Content Placeholder 2"/>
          <p:cNvSpPr>
            <a:spLocks noGrp="1"/>
          </p:cNvSpPr>
          <p:nvPr>
            <p:ph idx="1"/>
          </p:nvPr>
        </p:nvSpPr>
        <p:spPr>
          <a:xfrm>
            <a:off x="548077" y="1162979"/>
            <a:ext cx="11064425" cy="5599979"/>
          </a:xfrm>
        </p:spPr>
        <p:txBody>
          <a:bodyPr>
            <a:noAutofit/>
          </a:bodyPr>
          <a:lstStyle/>
          <a:p>
            <a:pPr marL="0" indent="0">
              <a:buNone/>
            </a:pPr>
            <a:r>
              <a:rPr lang="en-GB" sz="1700" b="1" dirty="0"/>
              <a:t>Team Lead: </a:t>
            </a:r>
            <a:r>
              <a:rPr lang="en-GB" sz="1700" dirty="0"/>
              <a:t>	</a:t>
            </a:r>
            <a:r>
              <a:rPr lang="en-GB" sz="1700" u="sng" dirty="0"/>
              <a:t>Dr Catherine Sholl</a:t>
            </a:r>
          </a:p>
          <a:p>
            <a:pPr marL="0" indent="0">
              <a:buNone/>
            </a:pPr>
            <a:r>
              <a:rPr lang="en-GB" sz="1700" dirty="0"/>
              <a:t>		Consultant Clinical Psychologist</a:t>
            </a:r>
          </a:p>
          <a:p>
            <a:pPr marL="0" indent="0">
              <a:buNone/>
            </a:pPr>
            <a:endParaRPr lang="en-GB" sz="1700" b="1" dirty="0"/>
          </a:p>
          <a:p>
            <a:pPr marL="0" indent="0">
              <a:buNone/>
            </a:pPr>
            <a:r>
              <a:rPr lang="en-GB" sz="1700" b="1" dirty="0"/>
              <a:t>Address: 		</a:t>
            </a:r>
            <a:r>
              <a:rPr lang="en-GB" sz="1700" u="sng" dirty="0"/>
              <a:t>South London and Maudsley NHS Foundation Trust </a:t>
            </a:r>
          </a:p>
          <a:p>
            <a:pPr marL="1828800" lvl="4" indent="0">
              <a:buNone/>
            </a:pPr>
            <a:r>
              <a:rPr lang="en-GB" sz="1700" dirty="0"/>
              <a:t>Autism and Intellectual Disabilities Intensive Intervention Team (AID-IIT)</a:t>
            </a:r>
          </a:p>
          <a:p>
            <a:pPr marL="1828800" lvl="4" indent="0">
              <a:buNone/>
            </a:pPr>
            <a:r>
              <a:rPr lang="en-GB" sz="1700" dirty="0"/>
              <a:t>Service for Complex Autism and Associated Neurodevelopmental Disorders (SCAAND)</a:t>
            </a:r>
          </a:p>
          <a:p>
            <a:pPr marL="1828800" lvl="4" indent="0">
              <a:buNone/>
            </a:pPr>
            <a:r>
              <a:rPr lang="en-GB" sz="1700" dirty="0"/>
              <a:t>Michael Rutter Centre for Children and Young People</a:t>
            </a:r>
          </a:p>
          <a:p>
            <a:pPr marL="1828800" lvl="4" indent="0">
              <a:buNone/>
            </a:pPr>
            <a:r>
              <a:rPr lang="en-GB" sz="1700" dirty="0" err="1"/>
              <a:t>Maudsley</a:t>
            </a:r>
            <a:r>
              <a:rPr lang="en-GB" sz="1700" dirty="0"/>
              <a:t> Hospital</a:t>
            </a:r>
          </a:p>
          <a:p>
            <a:pPr marL="1828800" lvl="4" indent="0">
              <a:buNone/>
            </a:pPr>
            <a:r>
              <a:rPr lang="en-GB" sz="1700" dirty="0"/>
              <a:t>De </a:t>
            </a:r>
            <a:r>
              <a:rPr lang="en-GB" sz="1700" dirty="0" err="1"/>
              <a:t>Crespigny</a:t>
            </a:r>
            <a:r>
              <a:rPr lang="en-GB" sz="1700" dirty="0"/>
              <a:t> Park</a:t>
            </a:r>
          </a:p>
          <a:p>
            <a:pPr marL="1828800" lvl="4" indent="0">
              <a:buNone/>
            </a:pPr>
            <a:r>
              <a:rPr lang="en-GB" sz="1700" dirty="0"/>
              <a:t>London</a:t>
            </a:r>
          </a:p>
          <a:p>
            <a:pPr marL="1828800" lvl="4" indent="0">
              <a:buNone/>
            </a:pPr>
            <a:r>
              <a:rPr lang="en-GB" sz="1700" dirty="0"/>
              <a:t>SE5 8AZ</a:t>
            </a:r>
          </a:p>
          <a:p>
            <a:pPr marL="0" indent="0">
              <a:buNone/>
            </a:pPr>
            <a:endParaRPr lang="en-GB" sz="1700" b="1" dirty="0"/>
          </a:p>
          <a:p>
            <a:pPr marL="0" indent="0">
              <a:buNone/>
            </a:pPr>
            <a:r>
              <a:rPr lang="en-GB" sz="1700" b="1" dirty="0"/>
              <a:t>Website: 		</a:t>
            </a:r>
            <a:r>
              <a:rPr lang="en-GB" sz="1700" u="sng" dirty="0">
                <a:solidFill>
                  <a:srgbClr val="0070C0"/>
                </a:solidFill>
              </a:rPr>
              <a:t>https://www.slam.nhs.uk/national-services/child-and-adolescent-services/scaand</a:t>
            </a:r>
          </a:p>
          <a:p>
            <a:pPr marL="0" indent="0">
              <a:buNone/>
            </a:pPr>
            <a:endParaRPr lang="en-GB" sz="1700" b="1" dirty="0"/>
          </a:p>
          <a:p>
            <a:pPr marL="0" indent="0">
              <a:buNone/>
            </a:pPr>
            <a:r>
              <a:rPr lang="en-GB" sz="1700" b="1" dirty="0"/>
              <a:t>Email: 		</a:t>
            </a:r>
            <a:r>
              <a:rPr lang="en-GB" sz="1700" u="sng" dirty="0">
                <a:hlinkClick r:id="rId2"/>
              </a:rPr>
              <a:t>Catherine.sholl@slam.nhs.uk</a:t>
            </a:r>
            <a:r>
              <a:rPr lang="en-GB" sz="1700" u="sng" dirty="0"/>
              <a:t> </a:t>
            </a:r>
            <a:endParaRPr lang="en-GB" sz="1700" dirty="0">
              <a:hlinkClick r:id="rId3"/>
            </a:endParaRPr>
          </a:p>
          <a:p>
            <a:pPr marL="0" indent="0">
              <a:buNone/>
            </a:pPr>
            <a:r>
              <a:rPr lang="en-GB" sz="1700" b="1" dirty="0"/>
              <a:t>	</a:t>
            </a:r>
            <a:r>
              <a:rPr lang="en-GB" sz="1700" b="1" dirty="0">
                <a:solidFill>
                  <a:srgbClr val="0070C0"/>
                </a:solidFill>
              </a:rPr>
              <a:t>	</a:t>
            </a:r>
            <a:r>
              <a:rPr lang="en-GB" sz="1700" u="sng" dirty="0">
                <a:solidFill>
                  <a:srgbClr val="0070C0"/>
                </a:solidFill>
              </a:rPr>
              <a:t>aidiit@slam.nhs.uk</a:t>
            </a:r>
          </a:p>
          <a:p>
            <a:pPr marL="1828800" lvl="4" indent="0">
              <a:buNone/>
            </a:pPr>
            <a:r>
              <a:rPr lang="en-GB" sz="1700" dirty="0"/>
              <a:t> 	</a:t>
            </a:r>
          </a:p>
        </p:txBody>
      </p:sp>
      <p:sp>
        <p:nvSpPr>
          <p:cNvPr id="6" name="Slide Number Placeholder 5">
            <a:extLst>
              <a:ext uri="{FF2B5EF4-FFF2-40B4-BE49-F238E27FC236}">
                <a16:creationId xmlns:a16="http://schemas.microsoft.com/office/drawing/2014/main" xmlns="" id="{6DB077FD-3F9E-4FA3-B9A9-4043DAE9327A}"/>
              </a:ext>
            </a:extLst>
          </p:cNvPr>
          <p:cNvSpPr>
            <a:spLocks noGrp="1"/>
          </p:cNvSpPr>
          <p:nvPr>
            <p:ph type="sldNum" sz="quarter" idx="12"/>
          </p:nvPr>
        </p:nvSpPr>
        <p:spPr/>
        <p:txBody>
          <a:bodyPr/>
          <a:lstStyle/>
          <a:p>
            <a:fld id="{8DE443BB-9783-4D9B-B615-FE1E981B7158}" type="slidenum">
              <a:rPr lang="en-GB" smtClean="0"/>
              <a:t>11</a:t>
            </a:fld>
            <a:endParaRPr lang="en-GB"/>
          </a:p>
        </p:txBody>
      </p:sp>
    </p:spTree>
    <p:extLst>
      <p:ext uri="{BB962C8B-B14F-4D97-AF65-F5344CB8AC3E}">
        <p14:creationId xmlns:p14="http://schemas.microsoft.com/office/powerpoint/2010/main" val="337275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p:nvPr/>
        </p:nvSpPr>
        <p:spPr>
          <a:xfrm>
            <a:off x="-18253" y="4486808"/>
            <a:ext cx="12210273" cy="2182552"/>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black"/>
              </a:solidFill>
              <a:latin typeface="Trebuchet MS"/>
              <a:ea typeface="Trebuchet MS"/>
              <a:cs typeface="Trebuchet MS"/>
              <a:sym typeface="Trebuchet MS"/>
            </a:endParaRPr>
          </a:p>
        </p:txBody>
      </p:sp>
      <p:sp>
        <p:nvSpPr>
          <p:cNvPr id="164" name="Google Shape;164;p25"/>
          <p:cNvSpPr/>
          <p:nvPr/>
        </p:nvSpPr>
        <p:spPr>
          <a:xfrm>
            <a:off x="-18255" y="4523003"/>
            <a:ext cx="12192000" cy="2182552"/>
          </a:xfrm>
          <a:prstGeom prst="rect">
            <a:avLst/>
          </a:prstGeom>
          <a:solidFill>
            <a:srgbClr val="005EB8"/>
          </a:solidFill>
          <a:ln w="25400" cap="flat" cmpd="sng">
            <a:solidFill>
              <a:srgbClr val="005EB8"/>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black"/>
              </a:solidFill>
              <a:latin typeface="Trebuchet MS"/>
              <a:ea typeface="Trebuchet MS"/>
              <a:cs typeface="Trebuchet MS"/>
              <a:sym typeface="Trebuchet MS"/>
            </a:endParaRPr>
          </a:p>
        </p:txBody>
      </p:sp>
      <p:sp>
        <p:nvSpPr>
          <p:cNvPr id="165" name="Google Shape;165;p25"/>
          <p:cNvSpPr/>
          <p:nvPr/>
        </p:nvSpPr>
        <p:spPr>
          <a:xfrm>
            <a:off x="-18253" y="4675448"/>
            <a:ext cx="12210273" cy="2182552"/>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black"/>
              </a:solidFill>
              <a:latin typeface="Trebuchet MS"/>
              <a:ea typeface="Trebuchet MS"/>
              <a:cs typeface="Trebuchet MS"/>
              <a:sym typeface="Trebuchet MS"/>
            </a:endParaRPr>
          </a:p>
        </p:txBody>
      </p:sp>
      <p:sp>
        <p:nvSpPr>
          <p:cNvPr id="166" name="Google Shape;166;p25"/>
          <p:cNvSpPr txBox="1"/>
          <p:nvPr/>
        </p:nvSpPr>
        <p:spPr>
          <a:xfrm>
            <a:off x="143341" y="6381328"/>
            <a:ext cx="5856651" cy="369332"/>
          </a:xfrm>
          <a:prstGeom prst="rect">
            <a:avLst/>
          </a:prstGeom>
          <a:noFill/>
          <a:ln>
            <a:noFill/>
          </a:ln>
        </p:spPr>
        <p:txBody>
          <a:bodyPr spcFirstLastPara="1" wrap="square" lIns="91425" tIns="45700" rIns="91425" bIns="45700" anchor="t" anchorCtr="0">
            <a:noAutofit/>
          </a:bodyPr>
          <a:lstStyle/>
          <a:p>
            <a:r>
              <a:rPr lang="en-GB" dirty="0">
                <a:solidFill>
                  <a:prstClr val="white"/>
                </a:solidFill>
                <a:latin typeface="Trebuchet MS"/>
                <a:ea typeface="Trebuchet MS"/>
                <a:cs typeface="Trebuchet MS"/>
                <a:sym typeface="Trebuchet MS"/>
              </a:rPr>
              <a:t>www.bromley.gov.uk/localoffer </a:t>
            </a:r>
            <a:endParaRPr dirty="0">
              <a:solidFill>
                <a:prstClr val="white"/>
              </a:solidFill>
              <a:latin typeface="Trebuchet MS"/>
              <a:ea typeface="Trebuchet MS"/>
              <a:cs typeface="Trebuchet MS"/>
              <a:sym typeface="Trebuchet MS"/>
            </a:endParaRPr>
          </a:p>
        </p:txBody>
      </p:sp>
      <p:pic>
        <p:nvPicPr>
          <p:cNvPr id="167" name="Google Shape;167;p25"/>
          <p:cNvPicPr preferRelativeResize="0"/>
          <p:nvPr/>
        </p:nvPicPr>
        <p:blipFill rotWithShape="1">
          <a:blip r:embed="rId3">
            <a:alphaModFix/>
          </a:blip>
          <a:srcRect/>
          <a:stretch/>
        </p:blipFill>
        <p:spPr>
          <a:xfrm>
            <a:off x="10040804" y="5786479"/>
            <a:ext cx="1920213" cy="919076"/>
          </a:xfrm>
          <a:prstGeom prst="rect">
            <a:avLst/>
          </a:prstGeom>
          <a:noFill/>
          <a:ln>
            <a:noFill/>
          </a:ln>
        </p:spPr>
      </p:pic>
      <p:sp>
        <p:nvSpPr>
          <p:cNvPr id="2" name="Rectangle 1"/>
          <p:cNvSpPr/>
          <p:nvPr/>
        </p:nvSpPr>
        <p:spPr>
          <a:xfrm>
            <a:off x="359703" y="1492960"/>
            <a:ext cx="11454324" cy="1446550"/>
          </a:xfrm>
          <a:prstGeom prst="rect">
            <a:avLst/>
          </a:prstGeom>
        </p:spPr>
        <p:txBody>
          <a:bodyPr wrap="square">
            <a:spAutoFit/>
          </a:bodyPr>
          <a:lstStyle/>
          <a:p>
            <a:pPr algn="ctr" fontAlgn="base">
              <a:spcBef>
                <a:spcPct val="0"/>
              </a:spcBef>
              <a:spcAft>
                <a:spcPct val="0"/>
              </a:spcAft>
            </a:pPr>
            <a:r>
              <a:rPr lang="en-GB" sz="4400" b="1" dirty="0">
                <a:solidFill>
                  <a:prstClr val="black"/>
                </a:solidFill>
                <a:latin typeface="Arial" panose="020B0604020202020204" pitchFamily="34" charset="0"/>
                <a:cs typeface="Arial" panose="020B0604020202020204" pitchFamily="34" charset="0"/>
              </a:rPr>
              <a:t>Supporting Emotional Wellbeing and Mental Health in Bromley</a:t>
            </a:r>
            <a:endParaRPr lang="en-GB" altLang="en-US" sz="4400" b="1" dirty="0" smtClean="0">
              <a:solidFill>
                <a:prstClr val="black"/>
              </a:solidFill>
              <a:latin typeface="Arial" pitchFamily="34" charset="0"/>
              <a:cs typeface="Arial" pitchFamily="34" charset="0"/>
            </a:endParaRPr>
          </a:p>
        </p:txBody>
      </p:sp>
      <p:pic>
        <p:nvPicPr>
          <p:cNvPr id="9" name="Picture 8" descr="\\lbb2000\lbbdfs\users\chrisd01\profiledata\desktop\sendmattersbromley.png"/>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64947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Back to the start ….</a:t>
            </a:r>
            <a:endParaRPr lang="en-GB" b="1" dirty="0"/>
          </a:p>
        </p:txBody>
      </p:sp>
      <p:sp>
        <p:nvSpPr>
          <p:cNvPr id="3" name="Content Placeholder 2"/>
          <p:cNvSpPr>
            <a:spLocks noGrp="1"/>
          </p:cNvSpPr>
          <p:nvPr>
            <p:ph idx="1"/>
          </p:nvPr>
        </p:nvSpPr>
        <p:spPr>
          <a:xfrm>
            <a:off x="815483" y="1772819"/>
            <a:ext cx="10972801" cy="4525963"/>
          </a:xfrm>
        </p:spPr>
        <p:txBody>
          <a:bodyPr/>
          <a:lstStyle/>
          <a:p>
            <a:r>
              <a:rPr lang="en-GB" dirty="0" smtClean="0"/>
              <a:t>A strong drive to support children, families and schools</a:t>
            </a:r>
          </a:p>
          <a:p>
            <a:r>
              <a:rPr lang="en-GB" dirty="0" smtClean="0"/>
              <a:t>Overwhelming amounts of information – a focus on categorisation and making accessible</a:t>
            </a:r>
          </a:p>
          <a:p>
            <a:r>
              <a:rPr lang="en-GB" dirty="0" smtClean="0"/>
              <a:t>Wellbeing checks</a:t>
            </a:r>
          </a:p>
          <a:p>
            <a:r>
              <a:rPr lang="en-GB" dirty="0" smtClean="0"/>
              <a:t>Single point of contact for all Bromley schools through the SEN Advisory Teams</a:t>
            </a:r>
          </a:p>
          <a:p>
            <a:endParaRPr lang="en-GB"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32656"/>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258785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35" y="625252"/>
            <a:ext cx="10972801" cy="1143000"/>
          </a:xfrm>
        </p:spPr>
        <p:txBody>
          <a:bodyPr>
            <a:normAutofit/>
          </a:bodyPr>
          <a:lstStyle/>
          <a:p>
            <a:r>
              <a:rPr lang="en-GB" sz="3600" b="1" dirty="0" smtClean="0"/>
              <a:t>A Joined </a:t>
            </a:r>
            <a:r>
              <a:rPr lang="en-GB" sz="3600" b="1" dirty="0"/>
              <a:t>U</a:t>
            </a:r>
            <a:r>
              <a:rPr lang="en-GB" sz="3600" b="1" dirty="0" smtClean="0"/>
              <a:t>p </a:t>
            </a:r>
            <a:r>
              <a:rPr lang="en-GB" sz="3600" b="1" dirty="0"/>
              <a:t>A</a:t>
            </a:r>
            <a:r>
              <a:rPr lang="en-GB" sz="3600" b="1" dirty="0" smtClean="0"/>
              <a:t>pproach To Support ….</a:t>
            </a:r>
            <a:endParaRPr lang="en-GB" sz="3600" b="1" dirty="0"/>
          </a:p>
        </p:txBody>
      </p:sp>
      <p:sp>
        <p:nvSpPr>
          <p:cNvPr id="3" name="Content Placeholder 2"/>
          <p:cNvSpPr>
            <a:spLocks noGrp="1"/>
          </p:cNvSpPr>
          <p:nvPr>
            <p:ph idx="1"/>
          </p:nvPr>
        </p:nvSpPr>
        <p:spPr>
          <a:xfrm>
            <a:off x="431393" y="1772819"/>
            <a:ext cx="11329259" cy="4525963"/>
          </a:xfrm>
        </p:spPr>
        <p:txBody>
          <a:bodyPr>
            <a:normAutofit/>
          </a:bodyPr>
          <a:lstStyle/>
          <a:p>
            <a:r>
              <a:rPr lang="en-GB" dirty="0" smtClean="0"/>
              <a:t>Why was this important ….</a:t>
            </a:r>
          </a:p>
          <a:p>
            <a:pPr>
              <a:buFont typeface="Wingdings" panose="05000000000000000000" pitchFamily="2" charset="2"/>
              <a:buChar char="Ø"/>
            </a:pPr>
            <a:r>
              <a:rPr lang="en-GB" sz="2600" dirty="0" smtClean="0"/>
              <a:t>A recognition of the importance of EW alongside academic learning</a:t>
            </a:r>
          </a:p>
          <a:p>
            <a:pPr>
              <a:buFont typeface="Wingdings" panose="05000000000000000000" pitchFamily="2" charset="2"/>
              <a:buChar char="Ø"/>
            </a:pPr>
            <a:r>
              <a:rPr lang="en-GB" sz="2600" dirty="0" smtClean="0"/>
              <a:t>All stakeholders could be vulnerable – children, families, staff and leaders</a:t>
            </a:r>
          </a:p>
          <a:p>
            <a:pPr>
              <a:buFont typeface="Wingdings" panose="05000000000000000000" pitchFamily="2" charset="2"/>
              <a:buChar char="Ø"/>
            </a:pPr>
            <a:r>
              <a:rPr lang="en-GB" sz="2600" dirty="0" smtClean="0"/>
              <a:t>Support may need to be bespoke and personalised for each school</a:t>
            </a:r>
          </a:p>
          <a:p>
            <a:pPr>
              <a:buFont typeface="Wingdings" panose="05000000000000000000" pitchFamily="2" charset="2"/>
              <a:buChar char="Ø"/>
            </a:pPr>
            <a:r>
              <a:rPr lang="en-GB" sz="2600" dirty="0" smtClean="0"/>
              <a:t>We are more powerful together</a:t>
            </a:r>
          </a:p>
          <a:p>
            <a:pPr>
              <a:buFont typeface="Wingdings" panose="05000000000000000000" pitchFamily="2" charset="2"/>
              <a:buChar char="Ø"/>
            </a:pPr>
            <a:r>
              <a:rPr lang="en-GB" sz="2600" dirty="0" smtClean="0"/>
              <a:t>Relationships would be the primary mechanism for support and recovery</a:t>
            </a:r>
            <a:endParaRPr lang="en-GB" sz="2600"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259516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Rationale …</a:t>
            </a:r>
            <a:endParaRPr lang="en-GB" b="1" dirty="0"/>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Ø"/>
            </a:pPr>
            <a:r>
              <a:rPr lang="en-GB" sz="2200" dirty="0"/>
              <a:t>To offer each school a multi-agency support team with a single point of contact to access help and </a:t>
            </a:r>
            <a:r>
              <a:rPr lang="en-GB" sz="2200" dirty="0" smtClean="0"/>
              <a:t>guidance</a:t>
            </a:r>
          </a:p>
          <a:p>
            <a:pPr lvl="0">
              <a:buFont typeface="Wingdings" panose="05000000000000000000" pitchFamily="2" charset="2"/>
              <a:buChar char="Ø"/>
            </a:pPr>
            <a:endParaRPr lang="en-GB" sz="2200" dirty="0" smtClean="0">
              <a:effectLst/>
            </a:endParaRPr>
          </a:p>
          <a:p>
            <a:pPr lvl="0">
              <a:buFont typeface="Wingdings" panose="05000000000000000000" pitchFamily="2" charset="2"/>
              <a:buChar char="Ø"/>
            </a:pPr>
            <a:r>
              <a:rPr lang="en-GB" sz="2200" dirty="0"/>
              <a:t>To facilitate teams across education, health and social care to work collaboratively with schools to best improve community wellbeing and build </a:t>
            </a:r>
            <a:r>
              <a:rPr lang="en-GB" sz="2200" dirty="0" smtClean="0"/>
              <a:t>relationships</a:t>
            </a:r>
          </a:p>
          <a:p>
            <a:pPr lvl="0">
              <a:buFont typeface="Wingdings" panose="05000000000000000000" pitchFamily="2" charset="2"/>
              <a:buChar char="Ø"/>
            </a:pPr>
            <a:endParaRPr lang="en-GB" sz="2200" dirty="0" smtClean="0">
              <a:effectLst/>
            </a:endParaRPr>
          </a:p>
          <a:p>
            <a:pPr lvl="0">
              <a:buFont typeface="Wingdings" panose="05000000000000000000" pitchFamily="2" charset="2"/>
              <a:buChar char="Ø"/>
            </a:pPr>
            <a:r>
              <a:rPr lang="en-GB" sz="2200" dirty="0"/>
              <a:t>To recognise the need to talk about our shared and individual experiences and emotional responses as a way of making sense of them and moving on from </a:t>
            </a:r>
            <a:r>
              <a:rPr lang="en-GB" sz="2200" dirty="0" smtClean="0"/>
              <a:t>them</a:t>
            </a:r>
          </a:p>
          <a:p>
            <a:pPr lvl="0">
              <a:buFont typeface="Wingdings" panose="05000000000000000000" pitchFamily="2" charset="2"/>
              <a:buChar char="Ø"/>
            </a:pPr>
            <a:endParaRPr lang="en-GB" sz="2200" dirty="0" smtClean="0">
              <a:effectLst/>
            </a:endParaRPr>
          </a:p>
          <a:p>
            <a:pPr lvl="0">
              <a:buFont typeface="Wingdings" panose="05000000000000000000" pitchFamily="2" charset="2"/>
              <a:buChar char="Ø"/>
            </a:pPr>
            <a:r>
              <a:rPr lang="en-GB" sz="2200" dirty="0"/>
              <a:t>To offer evidence based intervention and useful resources to schools and </a:t>
            </a:r>
            <a:r>
              <a:rPr lang="en-GB" sz="2200" dirty="0" smtClean="0"/>
              <a:t>settings</a:t>
            </a:r>
          </a:p>
          <a:p>
            <a:pPr lvl="0">
              <a:buFont typeface="Wingdings" panose="05000000000000000000" pitchFamily="2" charset="2"/>
              <a:buChar char="Ø"/>
            </a:pPr>
            <a:endParaRPr lang="en-GB" sz="2200" dirty="0" smtClean="0">
              <a:effectLst/>
            </a:endParaRPr>
          </a:p>
          <a:p>
            <a:pPr lvl="0">
              <a:buFont typeface="Wingdings" panose="05000000000000000000" pitchFamily="2" charset="2"/>
              <a:buChar char="Ø"/>
            </a:pPr>
            <a:r>
              <a:rPr lang="en-GB" sz="2200" dirty="0"/>
              <a:t>To recognise that we must be vigilant at all times to the needs of children and staff</a:t>
            </a:r>
            <a:endParaRPr lang="en-GB" sz="2200" dirty="0" smtClean="0">
              <a:effectLst/>
            </a:endParaRPr>
          </a:p>
          <a:p>
            <a:pPr marL="0" indent="0">
              <a:buNone/>
            </a:pPr>
            <a:endParaRPr lang="en-GB" sz="1800" dirty="0">
              <a:effectLst/>
            </a:endParaRPr>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1740077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Who was involved?</a:t>
            </a:r>
            <a:endParaRPr lang="en-GB" b="1" dirty="0"/>
          </a:p>
        </p:txBody>
      </p:sp>
      <p:sp>
        <p:nvSpPr>
          <p:cNvPr id="3" name="Content Placeholder 2"/>
          <p:cNvSpPr>
            <a:spLocks noGrp="1"/>
          </p:cNvSpPr>
          <p:nvPr>
            <p:ph idx="1"/>
          </p:nvPr>
        </p:nvSpPr>
        <p:spPr/>
        <p:txBody>
          <a:bodyPr/>
          <a:lstStyle/>
          <a:p>
            <a:pPr lvl="0"/>
            <a:endParaRPr lang="en-GB" b="1" dirty="0" smtClean="0"/>
          </a:p>
          <a:p>
            <a:pPr lvl="0"/>
            <a:r>
              <a:rPr lang="en-GB" dirty="0" smtClean="0"/>
              <a:t>Education </a:t>
            </a:r>
            <a:r>
              <a:rPr lang="en-GB" dirty="0"/>
              <a:t>Safeguarding Team (EST)</a:t>
            </a:r>
          </a:p>
          <a:p>
            <a:pPr lvl="0"/>
            <a:r>
              <a:rPr lang="en-GB" dirty="0"/>
              <a:t>Bromley Community Wellbeing Service (CWS)</a:t>
            </a:r>
          </a:p>
          <a:p>
            <a:pPr lvl="0"/>
            <a:r>
              <a:rPr lang="en-GB" dirty="0"/>
              <a:t>Educational Psychology Service (EPS)</a:t>
            </a:r>
          </a:p>
          <a:p>
            <a:pPr lvl="0"/>
            <a:r>
              <a:rPr lang="en-GB" dirty="0"/>
              <a:t>Bromley Education Welfare Service (EWS)</a:t>
            </a:r>
          </a:p>
          <a:p>
            <a:pPr lvl="0"/>
            <a:r>
              <a:rPr lang="en-GB" dirty="0"/>
              <a:t>Inclusion Support Advisory Team (ISAT)</a:t>
            </a:r>
          </a:p>
          <a:p>
            <a:pPr lvl="0"/>
            <a:r>
              <a:rPr lang="en-GB" dirty="0"/>
              <a:t>Complex Needs Team (CNT)</a:t>
            </a:r>
          </a:p>
          <a:p>
            <a:pPr marL="0" indent="0">
              <a:buNone/>
            </a:pPr>
            <a:endParaRPr lang="en-GB"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204871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Community Wellbeing</a:t>
            </a:r>
            <a:endParaRPr lang="en-GB" b="1" dirty="0"/>
          </a:p>
        </p:txBody>
      </p:sp>
      <p:sp>
        <p:nvSpPr>
          <p:cNvPr id="3" name="Content Placeholder 2"/>
          <p:cNvSpPr>
            <a:spLocks noGrp="1"/>
          </p:cNvSpPr>
          <p:nvPr>
            <p:ph idx="1"/>
          </p:nvPr>
        </p:nvSpPr>
        <p:spPr>
          <a:xfrm>
            <a:off x="335380" y="1600206"/>
            <a:ext cx="11713301" cy="4525963"/>
          </a:xfrm>
        </p:spPr>
        <p:txBody>
          <a:bodyPr>
            <a:normAutofit fontScale="92500" lnSpcReduction="10000"/>
          </a:bodyPr>
          <a:lstStyle/>
          <a:p>
            <a:pPr lvl="0"/>
            <a:r>
              <a:rPr lang="en-GB" b="1" dirty="0"/>
              <a:t>Schools Wellbeing </a:t>
            </a:r>
            <a:r>
              <a:rPr lang="en-GB" b="1" dirty="0" smtClean="0"/>
              <a:t>Service</a:t>
            </a:r>
            <a:r>
              <a:rPr lang="en-GB" dirty="0" smtClean="0"/>
              <a:t>: short </a:t>
            </a:r>
            <a:r>
              <a:rPr lang="en-GB" dirty="0"/>
              <a:t>term, early intervention support to schools under the trailblazer initiative. Delivery has included a universal offer of workshops to whole year groups, parents/carers and staff around emotional wellbeing, targeted group work and individual one to one sessions for both children and their parents/carers. </a:t>
            </a:r>
            <a:r>
              <a:rPr lang="en-GB" dirty="0" smtClean="0"/>
              <a:t> As </a:t>
            </a:r>
            <a:r>
              <a:rPr lang="en-GB" dirty="0"/>
              <a:t>from March, contact has been maintained with all schools in the trailblazer and regular meetings (fortnightly or monthly) with mental health leads in schools have continues to discuss the wellbeing of pupils, families and staff. Regular feedback is encouraged to make sure this is the right offer at this time. The service continues to work remotely.</a:t>
            </a:r>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337904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Community Wellbeing …</a:t>
            </a:r>
            <a:endParaRPr lang="en-GB" b="1" dirty="0"/>
          </a:p>
        </p:txBody>
      </p:sp>
      <p:sp>
        <p:nvSpPr>
          <p:cNvPr id="3" name="Content Placeholder 2"/>
          <p:cNvSpPr>
            <a:spLocks noGrp="1"/>
          </p:cNvSpPr>
          <p:nvPr>
            <p:ph idx="1"/>
          </p:nvPr>
        </p:nvSpPr>
        <p:spPr/>
        <p:txBody>
          <a:bodyPr/>
          <a:lstStyle/>
          <a:p>
            <a:r>
              <a:rPr lang="en-GB" b="1" dirty="0"/>
              <a:t>Consultation:</a:t>
            </a:r>
            <a:r>
              <a:rPr lang="en-GB" dirty="0"/>
              <a:t> Regular meetings with a wellbeing practitioner in a cluster of schools to discuss how best to support the wellbeing of pupils and staff in schools. This work has continued through the lockdown. Each school has a named practitioner that they can contact for specific issues outside these meetings</a:t>
            </a:r>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2062490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35" y="908720"/>
            <a:ext cx="10972801" cy="1143000"/>
          </a:xfrm>
        </p:spPr>
        <p:txBody>
          <a:bodyPr/>
          <a:lstStyle/>
          <a:p>
            <a:r>
              <a:rPr lang="en-GB" b="1" dirty="0" smtClean="0"/>
              <a:t>Community Wellbeing …</a:t>
            </a:r>
            <a:endParaRPr lang="en-GB" b="1" dirty="0"/>
          </a:p>
        </p:txBody>
      </p:sp>
      <p:sp>
        <p:nvSpPr>
          <p:cNvPr id="3" name="Content Placeholder 2"/>
          <p:cNvSpPr>
            <a:spLocks noGrp="1"/>
          </p:cNvSpPr>
          <p:nvPr>
            <p:ph idx="1"/>
          </p:nvPr>
        </p:nvSpPr>
        <p:spPr>
          <a:xfrm>
            <a:off x="623435" y="1916838"/>
            <a:ext cx="10972801" cy="4525963"/>
          </a:xfrm>
        </p:spPr>
        <p:txBody>
          <a:bodyPr/>
          <a:lstStyle/>
          <a:p>
            <a:pPr lvl="0"/>
            <a:endParaRPr lang="en-GB" dirty="0" smtClean="0"/>
          </a:p>
          <a:p>
            <a:pPr lvl="0"/>
            <a:r>
              <a:rPr lang="en-GB" b="1" dirty="0" smtClean="0"/>
              <a:t>Schools </a:t>
            </a:r>
            <a:r>
              <a:rPr lang="en-GB" b="1" dirty="0"/>
              <a:t>Outreach </a:t>
            </a:r>
            <a:r>
              <a:rPr lang="en-GB" b="1" dirty="0" smtClean="0"/>
              <a:t>workers</a:t>
            </a:r>
            <a:r>
              <a:rPr lang="en-GB" dirty="0"/>
              <a:t>:</a:t>
            </a:r>
            <a:r>
              <a:rPr lang="en-GB" dirty="0" smtClean="0"/>
              <a:t> </a:t>
            </a:r>
            <a:r>
              <a:rPr lang="en-GB" dirty="0"/>
              <a:t>These workers continue to offer support to schools and can be contacted through the single point of access.</a:t>
            </a:r>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281042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72" y="225843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endParaRPr lang="en-GB" altLang="en-US" sz="3200" dirty="0">
              <a:solidFill>
                <a:srgbClr val="000000"/>
              </a:solidFill>
              <a:latin typeface="Calibri" panose="020F0502020204030204" pitchFamily="34" charset="0"/>
            </a:endParaRPr>
          </a:p>
          <a:p>
            <a:endParaRPr lang="en-GB" altLang="en-US" sz="2400" b="1" dirty="0">
              <a:latin typeface="Calibri" panose="020F0502020204030204" pitchFamily="34" charset="0"/>
            </a:endParaRPr>
          </a:p>
        </p:txBody>
      </p:sp>
      <p:sp>
        <p:nvSpPr>
          <p:cNvPr id="7" name="TextBox 6"/>
          <p:cNvSpPr txBox="1"/>
          <p:nvPr/>
        </p:nvSpPr>
        <p:spPr>
          <a:xfrm>
            <a:off x="1627502" y="3629729"/>
            <a:ext cx="184731" cy="369332"/>
          </a:xfrm>
          <a:prstGeom prst="rect">
            <a:avLst/>
          </a:prstGeom>
          <a:noFill/>
        </p:spPr>
        <p:txBody>
          <a:bodyPr wrap="none" rtlCol="0">
            <a:spAutoFit/>
          </a:bodyPr>
          <a:lstStyle/>
          <a:p>
            <a:endParaRPr lang="en-GB" dirty="0"/>
          </a:p>
        </p:txBody>
      </p:sp>
      <p:sp>
        <p:nvSpPr>
          <p:cNvPr id="11" name="Rectangle 2"/>
          <p:cNvSpPr>
            <a:spLocks noChangeArrowheads="1"/>
          </p:cNvSpPr>
          <p:nvPr/>
        </p:nvSpPr>
        <p:spPr bwMode="auto">
          <a:xfrm>
            <a:off x="3613301" y="266048"/>
            <a:ext cx="3916239" cy="6309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0" numCol="1" anchor="ctr" anchorCtr="0" compatLnSpc="1">
            <a:prstTxWarp prst="textNoShape">
              <a:avLst/>
            </a:prstTxWarp>
            <a:spAutoFit/>
          </a:bodyPr>
          <a:lstStyle>
            <a:lvl1pPr indent="457200"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1pPr>
            <a:lvl2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2pPr>
            <a:lvl3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3pPr>
            <a:lvl4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4pPr>
            <a:lvl5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tab pos="457200" algn="r"/>
                <a:tab pos="2636838" algn="ctr"/>
                <a:tab pos="5273675" algn="r"/>
              </a:tabLst>
            </a:pPr>
            <a:r>
              <a:rPr kumimoji="0" lang="en-GB" altLang="en-US" sz="1800" b="1"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                      AGENDA </a:t>
            </a:r>
            <a:endParaRPr kumimoji="0" lang="en-GB" altLang="en-US" sz="1100" b="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r>
              <a:rPr kumimoji="0" lang="en-GB" altLang="en-US" sz="1800" b="0" u="none" strike="noStrike" cap="none" normalizeH="0" baseline="0" dirty="0" smtClean="0">
                <a:ln>
                  <a:noFill/>
                </a:ln>
                <a:solidFill>
                  <a:srgbClr val="403152"/>
                </a:solidFill>
                <a:effectLst/>
                <a:latin typeface="Calibri" pitchFamily="34" charset="0"/>
                <a:ea typeface="Times New Roman" pitchFamily="18" charset="0"/>
                <a:cs typeface="Calibri" pitchFamily="34" charset="0"/>
              </a:rPr>
              <a:t>             Wellbeing Matters</a:t>
            </a:r>
            <a:endParaRPr kumimoji="0" lang="en-GB" altLang="en-US" sz="1100" b="0" u="none" strike="noStrike" cap="none" normalizeH="0" baseline="0" dirty="0" smtClean="0">
              <a:ln>
                <a:noFill/>
              </a:ln>
              <a:solidFill>
                <a:schemeClr val="tx1"/>
              </a:solidFill>
              <a:effectLst/>
            </a:endParaRPr>
          </a:p>
        </p:txBody>
      </p:sp>
      <p:sp>
        <p:nvSpPr>
          <p:cNvPr id="12" name="TextBox 11"/>
          <p:cNvSpPr txBox="1"/>
          <p:nvPr/>
        </p:nvSpPr>
        <p:spPr>
          <a:xfrm>
            <a:off x="1747222" y="5818909"/>
            <a:ext cx="8787790" cy="369332"/>
          </a:xfrm>
          <a:prstGeom prst="rect">
            <a:avLst/>
          </a:prstGeom>
          <a:noFill/>
        </p:spPr>
        <p:txBody>
          <a:bodyPr wrap="none" rtlCol="0">
            <a:spAutoFit/>
          </a:bodyPr>
          <a:lstStyle/>
          <a:p>
            <a:pPr lvl="0" indent="457200" eaLnBrk="0" fontAlgn="base" hangingPunct="0">
              <a:spcBef>
                <a:spcPct val="0"/>
              </a:spcBef>
              <a:spcAft>
                <a:spcPct val="0"/>
              </a:spcAft>
              <a:tabLst>
                <a:tab pos="457200" algn="r"/>
                <a:tab pos="2636838" algn="ctr"/>
                <a:tab pos="5273675" algn="r"/>
              </a:tabLst>
            </a:pPr>
            <a:r>
              <a:rPr lang="en-GB" altLang="en-US" b="1" dirty="0">
                <a:solidFill>
                  <a:srgbClr val="4F81BD"/>
                </a:solidFill>
                <a:latin typeface="Calibri" pitchFamily="34" charset="0"/>
                <a:ea typeface="Times New Roman" pitchFamily="18" charset="0"/>
                <a:cs typeface="Times New Roman" pitchFamily="18" charset="0"/>
              </a:rPr>
              <a:t>Please use the Chat facility for discussion and sharing of good practice across London.</a:t>
            </a:r>
            <a:endParaRPr lang="en-GB" altLang="en-US" sz="32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87017381"/>
              </p:ext>
            </p:extLst>
          </p:nvPr>
        </p:nvGraphicFramePr>
        <p:xfrm>
          <a:off x="3775075" y="1124983"/>
          <a:ext cx="4643073" cy="4368224"/>
        </p:xfrm>
        <a:graphic>
          <a:graphicData uri="http://schemas.openxmlformats.org/drawingml/2006/table">
            <a:tbl>
              <a:tblPr>
                <a:tableStyleId>{5C22544A-7EE6-4342-B048-85BDC9FD1C3A}</a:tableStyleId>
              </a:tblPr>
              <a:tblGrid>
                <a:gridCol w="929724"/>
                <a:gridCol w="3713349"/>
              </a:tblGrid>
              <a:tr h="209102">
                <a:tc>
                  <a:txBody>
                    <a:bodyPr/>
                    <a:lstStyle/>
                    <a:p>
                      <a:pPr>
                        <a:spcBef>
                          <a:spcPts val="600"/>
                        </a:spcBef>
                        <a:spcAft>
                          <a:spcPts val="0"/>
                        </a:spcAft>
                      </a:pPr>
                      <a:r>
                        <a:rPr lang="en-GB" sz="1100">
                          <a:effectLst/>
                        </a:rPr>
                        <a:t>9.00 – 9.05</a:t>
                      </a:r>
                      <a:endParaRPr lang="en-GB" sz="900">
                        <a:effectLst/>
                        <a:latin typeface="Calibri"/>
                        <a:ea typeface="Times New Roman"/>
                        <a:cs typeface="Times New Roman"/>
                      </a:endParaRPr>
                    </a:p>
                  </a:txBody>
                  <a:tcPr marL="54417" marR="54417" marT="0" marB="0"/>
                </a:tc>
                <a:tc>
                  <a:txBody>
                    <a:bodyPr/>
                    <a:lstStyle/>
                    <a:p>
                      <a:pPr>
                        <a:spcBef>
                          <a:spcPts val="600"/>
                        </a:spcBef>
                        <a:spcAft>
                          <a:spcPts val="0"/>
                        </a:spcAft>
                      </a:pPr>
                      <a:r>
                        <a:rPr lang="en-GB" sz="1100">
                          <a:effectLst/>
                        </a:rPr>
                        <a:t>Welcome and introductions</a:t>
                      </a:r>
                      <a:endParaRPr lang="en-GB" sz="800" b="1">
                        <a:effectLst/>
                        <a:latin typeface="Times New Roman"/>
                      </a:endParaRPr>
                    </a:p>
                  </a:txBody>
                  <a:tcPr marL="54417" marR="54417" marT="0" marB="0"/>
                </a:tc>
              </a:tr>
              <a:tr h="773929">
                <a:tc>
                  <a:txBody>
                    <a:bodyPr/>
                    <a:lstStyle/>
                    <a:p>
                      <a:pPr>
                        <a:spcBef>
                          <a:spcPts val="600"/>
                        </a:spcBef>
                        <a:spcAft>
                          <a:spcPts val="0"/>
                        </a:spcAft>
                      </a:pPr>
                      <a:r>
                        <a:rPr lang="en-GB" sz="1100">
                          <a:effectLst/>
                        </a:rPr>
                        <a:t>9.05 – 9.35</a:t>
                      </a:r>
                      <a:endParaRPr lang="en-GB" sz="900">
                        <a:effectLst/>
                        <a:latin typeface="Calibri"/>
                        <a:ea typeface="Times New Roman"/>
                        <a:cs typeface="Times New Roman"/>
                      </a:endParaRPr>
                    </a:p>
                  </a:txBody>
                  <a:tcPr marL="54417" marR="54417" marT="0" marB="0"/>
                </a:tc>
                <a:tc>
                  <a:txBody>
                    <a:bodyPr/>
                    <a:lstStyle/>
                    <a:p>
                      <a:pPr>
                        <a:spcAft>
                          <a:spcPts val="0"/>
                        </a:spcAft>
                      </a:pPr>
                      <a:r>
                        <a:rPr lang="en-GB" sz="1100">
                          <a:effectLst/>
                        </a:rPr>
                        <a:t>Autism and Intellectual Disabilities Intensive Intervention Team (AID-IIT)</a:t>
                      </a:r>
                      <a:endParaRPr lang="en-GB" sz="900">
                        <a:effectLst/>
                      </a:endParaRPr>
                    </a:p>
                    <a:p>
                      <a:pPr>
                        <a:spcAft>
                          <a:spcPts val="0"/>
                        </a:spcAft>
                      </a:pPr>
                      <a:r>
                        <a:rPr lang="en-GB" sz="1100">
                          <a:effectLst/>
                        </a:rPr>
                        <a:t>Catherine Sholl-Consultant Clinical Psychologist</a:t>
                      </a:r>
                      <a:endParaRPr lang="en-GB" sz="900">
                        <a:effectLst/>
                      </a:endParaRPr>
                    </a:p>
                    <a:p>
                      <a:pPr>
                        <a:spcAft>
                          <a:spcPts val="0"/>
                        </a:spcAft>
                      </a:pPr>
                      <a:r>
                        <a:rPr lang="en-GB" sz="900">
                          <a:effectLst/>
                        </a:rPr>
                        <a:t>South London and Maudsley NHS Foundation Trust</a:t>
                      </a:r>
                    </a:p>
                    <a:p>
                      <a:pPr>
                        <a:spcAft>
                          <a:spcPts val="0"/>
                        </a:spcAft>
                      </a:pPr>
                      <a:r>
                        <a:rPr lang="en-GB" sz="900">
                          <a:effectLst/>
                        </a:rPr>
                        <a:t> </a:t>
                      </a:r>
                      <a:endParaRPr lang="en-GB" sz="900">
                        <a:effectLst/>
                        <a:latin typeface="Calibri"/>
                        <a:ea typeface="Times New Roman"/>
                        <a:cs typeface="Times New Roman"/>
                      </a:endParaRPr>
                    </a:p>
                  </a:txBody>
                  <a:tcPr marL="54417" marR="54417" marT="0" marB="0"/>
                </a:tc>
              </a:tr>
              <a:tr h="653003">
                <a:tc>
                  <a:txBody>
                    <a:bodyPr/>
                    <a:lstStyle/>
                    <a:p>
                      <a:pPr>
                        <a:spcBef>
                          <a:spcPts val="600"/>
                        </a:spcBef>
                        <a:spcAft>
                          <a:spcPts val="0"/>
                        </a:spcAft>
                        <a:tabLst>
                          <a:tab pos="2637155" algn="ctr"/>
                          <a:tab pos="5274310" algn="r"/>
                          <a:tab pos="457200" algn="l"/>
                        </a:tabLst>
                      </a:pPr>
                      <a:r>
                        <a:rPr lang="en-GB" sz="1100">
                          <a:effectLst/>
                        </a:rPr>
                        <a:t>9.35 – 10.00</a:t>
                      </a:r>
                      <a:endParaRPr lang="en-GB" sz="900">
                        <a:effectLst/>
                        <a:latin typeface="Calibri"/>
                        <a:ea typeface="Times New Roman"/>
                        <a:cs typeface="Times New Roman"/>
                      </a:endParaRPr>
                    </a:p>
                  </a:txBody>
                  <a:tcPr marL="54417" marR="54417" marT="0" marB="0"/>
                </a:tc>
                <a:tc>
                  <a:txBody>
                    <a:bodyPr/>
                    <a:lstStyle/>
                    <a:p>
                      <a:pPr>
                        <a:spcAft>
                          <a:spcPts val="0"/>
                        </a:spcAft>
                      </a:pPr>
                      <a:r>
                        <a:rPr lang="en-GB" sz="1100">
                          <a:effectLst/>
                        </a:rPr>
                        <a:t>Wellbeing for Education</a:t>
                      </a:r>
                      <a:endParaRPr lang="en-GB" sz="900">
                        <a:effectLst/>
                      </a:endParaRPr>
                    </a:p>
                    <a:p>
                      <a:pPr>
                        <a:spcAft>
                          <a:spcPts val="0"/>
                        </a:spcAft>
                      </a:pPr>
                      <a:r>
                        <a:rPr lang="en-GB" sz="1100">
                          <a:effectLst/>
                        </a:rPr>
                        <a:t>Stephie Withers – Group Lead SEN Advisory Teams</a:t>
                      </a:r>
                      <a:r>
                        <a:rPr lang="en-GB" sz="1000">
                          <a:effectLst/>
                        </a:rPr>
                        <a:t>, </a:t>
                      </a:r>
                      <a:endParaRPr lang="en-GB" sz="900">
                        <a:effectLst/>
                      </a:endParaRPr>
                    </a:p>
                    <a:p>
                      <a:pPr>
                        <a:spcAft>
                          <a:spcPts val="0"/>
                        </a:spcAft>
                      </a:pPr>
                      <a:r>
                        <a:rPr lang="en-GB" sz="1000">
                          <a:effectLst/>
                        </a:rPr>
                        <a:t>LB Bromley</a:t>
                      </a:r>
                      <a:endParaRPr lang="en-GB" sz="900">
                        <a:effectLst/>
                      </a:endParaRPr>
                    </a:p>
                    <a:p>
                      <a:pPr>
                        <a:spcAft>
                          <a:spcPts val="0"/>
                        </a:spcAft>
                      </a:pPr>
                      <a:r>
                        <a:rPr lang="en-GB" sz="1100">
                          <a:effectLst/>
                        </a:rPr>
                        <a:t> </a:t>
                      </a:r>
                      <a:endParaRPr lang="en-GB" sz="900">
                        <a:effectLst/>
                        <a:latin typeface="Calibri"/>
                        <a:ea typeface="Times New Roman"/>
                        <a:cs typeface="Times New Roman"/>
                      </a:endParaRPr>
                    </a:p>
                  </a:txBody>
                  <a:tcPr marL="54417" marR="54417" marT="0" marB="0"/>
                </a:tc>
              </a:tr>
              <a:tr h="653003">
                <a:tc>
                  <a:txBody>
                    <a:bodyPr/>
                    <a:lstStyle/>
                    <a:p>
                      <a:pPr>
                        <a:spcBef>
                          <a:spcPts val="600"/>
                        </a:spcBef>
                        <a:spcAft>
                          <a:spcPts val="0"/>
                        </a:spcAft>
                        <a:tabLst>
                          <a:tab pos="2637155" algn="ctr"/>
                          <a:tab pos="5274310" algn="r"/>
                          <a:tab pos="457200" algn="l"/>
                        </a:tabLst>
                      </a:pPr>
                      <a:r>
                        <a:rPr lang="en-GB" sz="1100">
                          <a:effectLst/>
                        </a:rPr>
                        <a:t>10.00 -10.20</a:t>
                      </a:r>
                      <a:endParaRPr lang="en-GB" sz="900">
                        <a:effectLst/>
                        <a:latin typeface="Calibri"/>
                        <a:ea typeface="Times New Roman"/>
                        <a:cs typeface="Times New Roman"/>
                      </a:endParaRPr>
                    </a:p>
                  </a:txBody>
                  <a:tcPr marL="54417" marR="54417" marT="0" marB="0"/>
                </a:tc>
                <a:tc>
                  <a:txBody>
                    <a:bodyPr/>
                    <a:lstStyle/>
                    <a:p>
                      <a:pPr>
                        <a:spcAft>
                          <a:spcPts val="0"/>
                        </a:spcAft>
                      </a:pPr>
                      <a:r>
                        <a:rPr lang="en-GB" sz="1100">
                          <a:effectLst/>
                        </a:rPr>
                        <a:t>Health Update</a:t>
                      </a:r>
                      <a:endParaRPr lang="en-GB" sz="900">
                        <a:effectLst/>
                      </a:endParaRPr>
                    </a:p>
                    <a:p>
                      <a:pPr>
                        <a:spcAft>
                          <a:spcPts val="0"/>
                        </a:spcAft>
                      </a:pPr>
                      <a:r>
                        <a:rPr lang="en-GB" sz="1100">
                          <a:effectLst/>
                        </a:rPr>
                        <a:t>Alison Markwell – </a:t>
                      </a:r>
                      <a:r>
                        <a:rPr lang="en-GB" sz="1000">
                          <a:effectLst/>
                        </a:rPr>
                        <a:t>Head of SEND Health Partnerships / Senior Designated Clinical Officer for SEND, LB Hammersmith and Fulham </a:t>
                      </a:r>
                      <a:endParaRPr lang="en-GB" sz="900">
                        <a:effectLst/>
                      </a:endParaRPr>
                    </a:p>
                    <a:p>
                      <a:pPr>
                        <a:spcAft>
                          <a:spcPts val="0"/>
                        </a:spcAft>
                      </a:pPr>
                      <a:r>
                        <a:rPr lang="en-GB" sz="1100">
                          <a:effectLst/>
                        </a:rPr>
                        <a:t> </a:t>
                      </a:r>
                      <a:endParaRPr lang="en-GB" sz="800" b="1">
                        <a:effectLst/>
                        <a:latin typeface="Times New Roman"/>
                      </a:endParaRPr>
                    </a:p>
                  </a:txBody>
                  <a:tcPr marL="54417" marR="54417" marT="0" marB="0"/>
                </a:tc>
              </a:tr>
              <a:tr h="345144">
                <a:tc>
                  <a:txBody>
                    <a:bodyPr/>
                    <a:lstStyle/>
                    <a:p>
                      <a:pPr>
                        <a:spcBef>
                          <a:spcPts val="600"/>
                        </a:spcBef>
                        <a:spcAft>
                          <a:spcPts val="0"/>
                        </a:spcAft>
                        <a:tabLst>
                          <a:tab pos="2637155" algn="ctr"/>
                          <a:tab pos="5274310" algn="r"/>
                          <a:tab pos="457200" algn="l"/>
                        </a:tabLst>
                      </a:pPr>
                      <a:r>
                        <a:rPr lang="en-GB" sz="1100">
                          <a:effectLst/>
                        </a:rPr>
                        <a:t>10.20-10.30</a:t>
                      </a:r>
                      <a:endParaRPr lang="en-GB" sz="900">
                        <a:effectLst/>
                        <a:latin typeface="Calibri"/>
                        <a:ea typeface="Times New Roman"/>
                        <a:cs typeface="Times New Roman"/>
                      </a:endParaRPr>
                    </a:p>
                  </a:txBody>
                  <a:tcPr marL="54417" marR="54417" marT="0" marB="0"/>
                </a:tc>
                <a:tc>
                  <a:txBody>
                    <a:bodyPr/>
                    <a:lstStyle/>
                    <a:p>
                      <a:pPr>
                        <a:spcAft>
                          <a:spcPts val="0"/>
                        </a:spcAft>
                      </a:pPr>
                      <a:r>
                        <a:rPr lang="en-GB" sz="900">
                          <a:effectLst/>
                        </a:rPr>
                        <a:t>Break</a:t>
                      </a:r>
                      <a:endParaRPr lang="en-GB" sz="900">
                        <a:effectLst/>
                        <a:latin typeface="Calibri"/>
                        <a:ea typeface="Times New Roman"/>
                        <a:cs typeface="Times New Roman"/>
                      </a:endParaRPr>
                    </a:p>
                  </a:txBody>
                  <a:tcPr marL="54417" marR="54417" marT="0" marB="0"/>
                </a:tc>
              </a:tr>
              <a:tr h="604632">
                <a:tc>
                  <a:txBody>
                    <a:bodyPr/>
                    <a:lstStyle/>
                    <a:p>
                      <a:pPr>
                        <a:spcBef>
                          <a:spcPts val="600"/>
                        </a:spcBef>
                        <a:spcAft>
                          <a:spcPts val="0"/>
                        </a:spcAft>
                        <a:tabLst>
                          <a:tab pos="2637155" algn="ctr"/>
                          <a:tab pos="5274310" algn="r"/>
                          <a:tab pos="457200" algn="l"/>
                        </a:tabLst>
                      </a:pPr>
                      <a:r>
                        <a:rPr lang="en-GB" sz="1100">
                          <a:effectLst/>
                        </a:rPr>
                        <a:t>10.30-10.45</a:t>
                      </a:r>
                      <a:endParaRPr lang="en-GB" sz="900">
                        <a:effectLst/>
                        <a:latin typeface="Calibri"/>
                        <a:ea typeface="Times New Roman"/>
                        <a:cs typeface="Times New Roman"/>
                      </a:endParaRPr>
                    </a:p>
                  </a:txBody>
                  <a:tcPr marL="54417" marR="54417" marT="0" marB="0"/>
                </a:tc>
                <a:tc>
                  <a:txBody>
                    <a:bodyPr/>
                    <a:lstStyle/>
                    <a:p>
                      <a:pPr>
                        <a:spcAft>
                          <a:spcPts val="0"/>
                        </a:spcAft>
                      </a:pPr>
                      <a:r>
                        <a:rPr lang="en-GB" sz="1100">
                          <a:effectLst/>
                        </a:rPr>
                        <a:t>Wellbeing Matters</a:t>
                      </a:r>
                      <a:endParaRPr lang="en-GB" sz="800">
                        <a:effectLst/>
                      </a:endParaRPr>
                    </a:p>
                    <a:p>
                      <a:pPr>
                        <a:spcAft>
                          <a:spcPts val="0"/>
                        </a:spcAft>
                      </a:pPr>
                      <a:r>
                        <a:rPr lang="en-GB" sz="1100">
                          <a:effectLst/>
                        </a:rPr>
                        <a:t>Ros Luff &amp; Fazilla Amide</a:t>
                      </a:r>
                      <a:r>
                        <a:rPr lang="en-GB" sz="1000">
                          <a:effectLst/>
                        </a:rPr>
                        <a:t> – </a:t>
                      </a:r>
                      <a:endParaRPr lang="en-GB" sz="900">
                        <a:effectLst/>
                      </a:endParaRPr>
                    </a:p>
                    <a:p>
                      <a:pPr>
                        <a:spcAft>
                          <a:spcPts val="0"/>
                        </a:spcAft>
                      </a:pPr>
                      <a:r>
                        <a:rPr lang="en-GB" sz="1000">
                          <a:effectLst/>
                        </a:rPr>
                        <a:t>NNPCF Steering Group members, London Region</a:t>
                      </a:r>
                      <a:endParaRPr lang="en-GB" sz="900">
                        <a:effectLst/>
                      </a:endParaRPr>
                    </a:p>
                    <a:p>
                      <a:pPr>
                        <a:spcAft>
                          <a:spcPts val="0"/>
                        </a:spcAft>
                      </a:pPr>
                      <a:r>
                        <a:rPr lang="en-GB" sz="800">
                          <a:effectLst/>
                        </a:rPr>
                        <a:t> </a:t>
                      </a:r>
                      <a:endParaRPr lang="en-GB" sz="800" b="1">
                        <a:effectLst/>
                        <a:latin typeface="Times New Roman"/>
                      </a:endParaRPr>
                    </a:p>
                  </a:txBody>
                  <a:tcPr marL="54417" marR="54417" marT="0" marB="0"/>
                </a:tc>
              </a:tr>
              <a:tr h="483706">
                <a:tc>
                  <a:txBody>
                    <a:bodyPr/>
                    <a:lstStyle/>
                    <a:p>
                      <a:pPr>
                        <a:spcBef>
                          <a:spcPts val="600"/>
                        </a:spcBef>
                        <a:spcAft>
                          <a:spcPts val="0"/>
                        </a:spcAft>
                        <a:tabLst>
                          <a:tab pos="2637155" algn="ctr"/>
                          <a:tab pos="5274310" algn="r"/>
                          <a:tab pos="457200" algn="l"/>
                        </a:tabLst>
                      </a:pPr>
                      <a:r>
                        <a:rPr lang="en-GB" sz="1100">
                          <a:effectLst/>
                        </a:rPr>
                        <a:t>10.45-11.00</a:t>
                      </a:r>
                      <a:endParaRPr lang="en-GB" sz="900">
                        <a:effectLst/>
                        <a:latin typeface="Calibri"/>
                        <a:ea typeface="Times New Roman"/>
                        <a:cs typeface="Times New Roman"/>
                      </a:endParaRPr>
                    </a:p>
                  </a:txBody>
                  <a:tcPr marL="54417" marR="54417" marT="0" marB="0"/>
                </a:tc>
                <a:tc>
                  <a:txBody>
                    <a:bodyPr/>
                    <a:lstStyle/>
                    <a:p>
                      <a:pPr>
                        <a:spcAft>
                          <a:spcPts val="0"/>
                        </a:spcAft>
                      </a:pPr>
                      <a:r>
                        <a:rPr lang="en-GB" sz="1100">
                          <a:effectLst/>
                        </a:rPr>
                        <a:t>Regional SEND programme</a:t>
                      </a:r>
                      <a:endParaRPr lang="en-GB" sz="900">
                        <a:effectLst/>
                      </a:endParaRPr>
                    </a:p>
                    <a:p>
                      <a:pPr>
                        <a:spcAft>
                          <a:spcPts val="0"/>
                        </a:spcAft>
                      </a:pPr>
                      <a:r>
                        <a:rPr lang="en-GB" sz="1100">
                          <a:effectLst/>
                        </a:rPr>
                        <a:t>Mary Wood – </a:t>
                      </a:r>
                      <a:r>
                        <a:rPr lang="en-US" sz="1000">
                          <a:effectLst/>
                        </a:rPr>
                        <a:t> SEND Regional and National Network Strand</a:t>
                      </a:r>
                      <a:endParaRPr lang="en-GB" sz="900">
                        <a:effectLst/>
                      </a:endParaRPr>
                    </a:p>
                    <a:p>
                      <a:pPr>
                        <a:spcAft>
                          <a:spcPts val="0"/>
                        </a:spcAft>
                      </a:pPr>
                      <a:r>
                        <a:rPr lang="en-US" sz="1000">
                          <a:effectLst/>
                        </a:rPr>
                        <a:t>Delivering Better Outcomes Together (DBOT)</a:t>
                      </a:r>
                      <a:endParaRPr lang="en-GB" sz="900">
                        <a:effectLst/>
                        <a:latin typeface="Calibri"/>
                        <a:ea typeface="Times New Roman"/>
                        <a:cs typeface="Times New Roman"/>
                      </a:endParaRPr>
                    </a:p>
                  </a:txBody>
                  <a:tcPr marL="54417" marR="54417" marT="0" marB="0"/>
                </a:tc>
              </a:tr>
              <a:tr h="459521">
                <a:tc>
                  <a:txBody>
                    <a:bodyPr/>
                    <a:lstStyle/>
                    <a:p>
                      <a:pPr>
                        <a:spcBef>
                          <a:spcPts val="600"/>
                        </a:spcBef>
                        <a:spcAft>
                          <a:spcPts val="0"/>
                        </a:spcAft>
                        <a:tabLst>
                          <a:tab pos="2637155" algn="ctr"/>
                          <a:tab pos="5274310" algn="r"/>
                          <a:tab pos="457200" algn="l"/>
                        </a:tabLst>
                      </a:pPr>
                      <a:r>
                        <a:rPr lang="x-none" sz="1100">
                          <a:effectLst/>
                        </a:rPr>
                        <a:t>11.00-11.15</a:t>
                      </a:r>
                      <a:endParaRPr lang="en-GB" sz="900">
                        <a:effectLst/>
                        <a:latin typeface="Calibri"/>
                        <a:ea typeface="Times New Roman"/>
                        <a:cs typeface="Times New Roman"/>
                      </a:endParaRPr>
                    </a:p>
                  </a:txBody>
                  <a:tcPr marL="54417" marR="54417" marT="0" marB="0"/>
                </a:tc>
                <a:tc>
                  <a:txBody>
                    <a:bodyPr/>
                    <a:lstStyle/>
                    <a:p>
                      <a:pPr>
                        <a:spcAft>
                          <a:spcPts val="0"/>
                        </a:spcAft>
                      </a:pPr>
                      <a:r>
                        <a:rPr lang="en-GB" sz="800">
                          <a:effectLst/>
                        </a:rPr>
                        <a:t>SEND E Learning programme</a:t>
                      </a:r>
                    </a:p>
                    <a:p>
                      <a:pPr>
                        <a:spcAft>
                          <a:spcPts val="0"/>
                        </a:spcAft>
                      </a:pPr>
                      <a:r>
                        <a:rPr lang="en-GB" sz="1100">
                          <a:effectLst/>
                        </a:rPr>
                        <a:t>Fazilla Amide and Sarah Mclean  – LB Enfield</a:t>
                      </a:r>
                      <a:r>
                        <a:rPr lang="en-GB" sz="1000">
                          <a:effectLst/>
                        </a:rPr>
                        <a:t> </a:t>
                      </a:r>
                      <a:endParaRPr lang="en-GB" sz="900">
                        <a:effectLst/>
                      </a:endParaRPr>
                    </a:p>
                    <a:p>
                      <a:pPr>
                        <a:spcAft>
                          <a:spcPts val="0"/>
                        </a:spcAft>
                      </a:pPr>
                      <a:r>
                        <a:rPr lang="en-GB" sz="1100">
                          <a:effectLst/>
                        </a:rPr>
                        <a:t> </a:t>
                      </a:r>
                      <a:endParaRPr lang="en-GB" sz="900">
                        <a:effectLst/>
                        <a:latin typeface="Calibri"/>
                        <a:ea typeface="Times New Roman"/>
                        <a:cs typeface="Times New Roman"/>
                      </a:endParaRPr>
                    </a:p>
                  </a:txBody>
                  <a:tcPr marL="54417" marR="54417" marT="0" marB="0"/>
                </a:tc>
              </a:tr>
              <a:tr h="169297">
                <a:tc>
                  <a:txBody>
                    <a:bodyPr/>
                    <a:lstStyle/>
                    <a:p>
                      <a:pPr>
                        <a:spcBef>
                          <a:spcPts val="600"/>
                        </a:spcBef>
                        <a:spcAft>
                          <a:spcPts val="0"/>
                        </a:spcAft>
                      </a:pPr>
                      <a:r>
                        <a:rPr lang="en-GB" sz="1100">
                          <a:effectLst/>
                        </a:rPr>
                        <a:t>11.15</a:t>
                      </a:r>
                      <a:endParaRPr lang="en-GB" sz="900">
                        <a:effectLst/>
                        <a:latin typeface="Calibri"/>
                        <a:ea typeface="Times New Roman"/>
                        <a:cs typeface="Times New Roman"/>
                      </a:endParaRPr>
                    </a:p>
                  </a:txBody>
                  <a:tcPr marL="54417" marR="54417" marT="0" marB="0"/>
                </a:tc>
                <a:tc>
                  <a:txBody>
                    <a:bodyPr/>
                    <a:lstStyle/>
                    <a:p>
                      <a:pPr>
                        <a:spcAft>
                          <a:spcPts val="0"/>
                        </a:spcAft>
                      </a:pPr>
                      <a:r>
                        <a:rPr lang="en-GB" sz="900" dirty="0">
                          <a:effectLst/>
                        </a:rPr>
                        <a:t>Close</a:t>
                      </a:r>
                      <a:endParaRPr lang="en-GB" sz="900" dirty="0">
                        <a:effectLst/>
                        <a:latin typeface="Calibri"/>
                        <a:ea typeface="Times New Roman"/>
                        <a:cs typeface="Times New Roman"/>
                      </a:endParaRPr>
                    </a:p>
                  </a:txBody>
                  <a:tcPr marL="54417" marR="54417" marT="0" marB="0"/>
                </a:tc>
              </a:tr>
            </a:tbl>
          </a:graphicData>
        </a:graphic>
      </p:graphicFrame>
      <p:sp>
        <p:nvSpPr>
          <p:cNvPr id="3" name="Rectangle 1"/>
          <p:cNvSpPr>
            <a:spLocks noChangeArrowheads="1"/>
          </p:cNvSpPr>
          <p:nvPr/>
        </p:nvSpPr>
        <p:spPr bwMode="auto">
          <a:xfrm>
            <a:off x="3775585" y="18616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0797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35" y="836712"/>
            <a:ext cx="10972801" cy="1143000"/>
          </a:xfrm>
        </p:spPr>
        <p:txBody>
          <a:bodyPr>
            <a:normAutofit/>
          </a:bodyPr>
          <a:lstStyle/>
          <a:p>
            <a:r>
              <a:rPr lang="en-GB" sz="4000" b="1" dirty="0" smtClean="0"/>
              <a:t>Wellbeing for Education Return (WER</a:t>
            </a:r>
            <a:r>
              <a:rPr lang="en-GB" b="1" dirty="0" smtClean="0"/>
              <a:t>) </a:t>
            </a:r>
            <a:endParaRPr lang="en-GB" b="1" dirty="0"/>
          </a:p>
        </p:txBody>
      </p:sp>
      <p:sp>
        <p:nvSpPr>
          <p:cNvPr id="3" name="Content Placeholder 2"/>
          <p:cNvSpPr>
            <a:spLocks noGrp="1"/>
          </p:cNvSpPr>
          <p:nvPr>
            <p:ph idx="1"/>
          </p:nvPr>
        </p:nvSpPr>
        <p:spPr>
          <a:xfrm>
            <a:off x="527381" y="1916838"/>
            <a:ext cx="11233248" cy="4525963"/>
          </a:xfrm>
        </p:spPr>
        <p:txBody>
          <a:bodyPr>
            <a:normAutofit/>
          </a:bodyPr>
          <a:lstStyle/>
          <a:p>
            <a:r>
              <a:rPr lang="en-GB" sz="2800" dirty="0" smtClean="0"/>
              <a:t>Commissioned by Department of Education, Department of Health and Social Care and Public Health England</a:t>
            </a:r>
          </a:p>
          <a:p>
            <a:r>
              <a:rPr lang="en-GB" sz="2800" dirty="0" smtClean="0"/>
              <a:t>Delivered by the Anna Freud Centre for children and families (a registered MH charity)</a:t>
            </a:r>
          </a:p>
          <a:p>
            <a:r>
              <a:rPr lang="en-GB" sz="2800" dirty="0" smtClean="0"/>
              <a:t>Focus on building on already existing structures and processes in schools</a:t>
            </a:r>
          </a:p>
          <a:p>
            <a:r>
              <a:rPr lang="en-GB" sz="2800" dirty="0" smtClean="0"/>
              <a:t>Understanding the neuroscience behind trauma, loss and anxiety</a:t>
            </a:r>
          </a:p>
          <a:p>
            <a:r>
              <a:rPr lang="en-GB" sz="2800" dirty="0" smtClean="0"/>
              <a:t>Linking vignettes to psychological frameworks</a:t>
            </a:r>
            <a:endParaRPr lang="en-GB" sz="2800"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4045733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35" y="625252"/>
            <a:ext cx="10972801" cy="1143000"/>
          </a:xfrm>
        </p:spPr>
        <p:txBody>
          <a:bodyPr/>
          <a:lstStyle/>
          <a:p>
            <a:r>
              <a:rPr lang="en-GB" b="1" dirty="0" smtClean="0"/>
              <a:t>Psychological First Aid …</a:t>
            </a:r>
            <a:endParaRPr lang="en-GB" b="1" dirty="0"/>
          </a:p>
        </p:txBody>
      </p:sp>
      <p:sp>
        <p:nvSpPr>
          <p:cNvPr id="3" name="Content Placeholder 2"/>
          <p:cNvSpPr>
            <a:spLocks noGrp="1"/>
          </p:cNvSpPr>
          <p:nvPr>
            <p:ph idx="1"/>
          </p:nvPr>
        </p:nvSpPr>
        <p:spPr>
          <a:xfrm>
            <a:off x="623435" y="1844824"/>
            <a:ext cx="10972801" cy="4525963"/>
          </a:xfrm>
        </p:spPr>
        <p:txBody>
          <a:bodyPr/>
          <a:lstStyle/>
          <a:p>
            <a:pPr>
              <a:buFont typeface="Wingdings" panose="05000000000000000000" pitchFamily="2" charset="2"/>
              <a:buChar char="q"/>
            </a:pPr>
            <a:r>
              <a:rPr lang="en-GB" dirty="0" smtClean="0"/>
              <a:t> Look  - for signs of distress</a:t>
            </a:r>
          </a:p>
          <a:p>
            <a:pPr>
              <a:buFont typeface="Wingdings" panose="05000000000000000000" pitchFamily="2" charset="2"/>
              <a:buChar char="q"/>
            </a:pPr>
            <a:endParaRPr lang="en-GB" dirty="0" smtClean="0"/>
          </a:p>
          <a:p>
            <a:pPr>
              <a:buFont typeface="Wingdings" panose="05000000000000000000" pitchFamily="2" charset="2"/>
              <a:buChar char="q"/>
            </a:pPr>
            <a:r>
              <a:rPr lang="en-GB" dirty="0" smtClean="0"/>
              <a:t>Listen – even a short while can be helpful. Use empathy, be understanding – be kind</a:t>
            </a:r>
          </a:p>
          <a:p>
            <a:pPr>
              <a:buFont typeface="Wingdings" panose="05000000000000000000" pitchFamily="2" charset="2"/>
              <a:buChar char="q"/>
            </a:pPr>
            <a:endParaRPr lang="en-GB" dirty="0" smtClean="0"/>
          </a:p>
          <a:p>
            <a:pPr>
              <a:buFont typeface="Wingdings" panose="05000000000000000000" pitchFamily="2" charset="2"/>
              <a:buChar char="q"/>
            </a:pPr>
            <a:r>
              <a:rPr lang="en-GB" dirty="0" smtClean="0"/>
              <a:t>Link – to sources of support, community groups, on –line resources. Line management in schools</a:t>
            </a:r>
            <a:endParaRPr lang="en-GB"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4010085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24" y="836712"/>
            <a:ext cx="10972801" cy="1143000"/>
          </a:xfrm>
        </p:spPr>
        <p:txBody>
          <a:bodyPr/>
          <a:lstStyle/>
          <a:p>
            <a:r>
              <a:rPr lang="en-GB" b="1" dirty="0" smtClean="0"/>
              <a:t>Where will we go with this?</a:t>
            </a:r>
            <a:endParaRPr lang="en-GB" b="1" dirty="0"/>
          </a:p>
        </p:txBody>
      </p:sp>
      <p:sp>
        <p:nvSpPr>
          <p:cNvPr id="3" name="Content Placeholder 2"/>
          <p:cNvSpPr>
            <a:spLocks noGrp="1"/>
          </p:cNvSpPr>
          <p:nvPr>
            <p:ph idx="1"/>
          </p:nvPr>
        </p:nvSpPr>
        <p:spPr>
          <a:xfrm>
            <a:off x="623435" y="1844824"/>
            <a:ext cx="10972801" cy="4525963"/>
          </a:xfrm>
        </p:spPr>
        <p:txBody>
          <a:bodyPr/>
          <a:lstStyle/>
          <a:p>
            <a:r>
              <a:rPr lang="en-GB" sz="2800" dirty="0" smtClean="0"/>
              <a:t>Training senior leaders and operational staff in schools – Health and Education to co-present</a:t>
            </a:r>
          </a:p>
          <a:p>
            <a:endParaRPr lang="en-GB" sz="2800" dirty="0" smtClean="0"/>
          </a:p>
          <a:p>
            <a:r>
              <a:rPr lang="en-GB" sz="2800" dirty="0" smtClean="0"/>
              <a:t>Preparing bite sized accessible training and resources – relevant to an staff member’s role</a:t>
            </a:r>
          </a:p>
          <a:p>
            <a:endParaRPr lang="en-GB" sz="2800" dirty="0" smtClean="0"/>
          </a:p>
          <a:p>
            <a:r>
              <a:rPr lang="en-GB" sz="2800" dirty="0" smtClean="0"/>
              <a:t>Share resources and reminders through regular e-digests, school circular and SEND networks and foru</a:t>
            </a:r>
            <a:r>
              <a:rPr lang="en-GB" dirty="0" smtClean="0"/>
              <a:t>ms</a:t>
            </a:r>
            <a:endParaRPr lang="en-GB"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1959371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24" y="836712"/>
            <a:ext cx="10972801" cy="1143000"/>
          </a:xfrm>
        </p:spPr>
        <p:txBody>
          <a:bodyPr/>
          <a:lstStyle/>
          <a:p>
            <a:r>
              <a:rPr lang="en-GB" b="1" dirty="0" smtClean="0"/>
              <a:t>Toolkit – everything in one place</a:t>
            </a:r>
            <a:endParaRPr lang="en-GB" dirty="0"/>
          </a:p>
        </p:txBody>
      </p:sp>
      <p:sp>
        <p:nvSpPr>
          <p:cNvPr id="3" name="Content Placeholder 2"/>
          <p:cNvSpPr>
            <a:spLocks noGrp="1"/>
          </p:cNvSpPr>
          <p:nvPr>
            <p:ph idx="1"/>
          </p:nvPr>
        </p:nvSpPr>
        <p:spPr>
          <a:xfrm>
            <a:off x="623435" y="2061431"/>
            <a:ext cx="10972801" cy="4525963"/>
          </a:xfrm>
        </p:spPr>
        <p:txBody>
          <a:bodyPr/>
          <a:lstStyle/>
          <a:p>
            <a:r>
              <a:rPr lang="en-GB" dirty="0" smtClean="0"/>
              <a:t>Training – podcasts, narrated power points. Accessible when staff have time</a:t>
            </a:r>
          </a:p>
          <a:p>
            <a:r>
              <a:rPr lang="en-GB" dirty="0" smtClean="0"/>
              <a:t>Resources for direct teaching, assemblies and group study</a:t>
            </a:r>
          </a:p>
          <a:p>
            <a:r>
              <a:rPr lang="en-GB" dirty="0" smtClean="0"/>
              <a:t>Resources for working with individual children and families</a:t>
            </a:r>
          </a:p>
          <a:p>
            <a:r>
              <a:rPr lang="en-GB" dirty="0" smtClean="0"/>
              <a:t>Guidance for strategic review</a:t>
            </a:r>
            <a:endParaRPr lang="en-GB" dirty="0"/>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3279053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611" y="836712"/>
            <a:ext cx="10972801" cy="1143000"/>
          </a:xfrm>
        </p:spPr>
        <p:txBody>
          <a:bodyPr/>
          <a:lstStyle/>
          <a:p>
            <a:r>
              <a:rPr lang="en-GB" b="1" dirty="0" smtClean="0"/>
              <a:t>Anna Freud – the Link Programme</a:t>
            </a:r>
            <a:endParaRPr lang="en-GB" b="1" dirty="0"/>
          </a:p>
        </p:txBody>
      </p:sp>
      <p:sp>
        <p:nvSpPr>
          <p:cNvPr id="3" name="Content Placeholder 2"/>
          <p:cNvSpPr>
            <a:spLocks noGrp="1"/>
          </p:cNvSpPr>
          <p:nvPr>
            <p:ph idx="1"/>
          </p:nvPr>
        </p:nvSpPr>
        <p:spPr>
          <a:xfrm>
            <a:off x="461972" y="2061403"/>
            <a:ext cx="11491845" cy="4525963"/>
          </a:xfrm>
        </p:spPr>
        <p:txBody>
          <a:bodyPr>
            <a:normAutofit/>
          </a:bodyPr>
          <a:lstStyle/>
          <a:p>
            <a:r>
              <a:rPr lang="en-GB" sz="2400" dirty="0"/>
              <a:t>We are excited to be working in partnership with the Anna Freud Centre for children and families (a registered mental health charity) who have been contracted by the </a:t>
            </a:r>
            <a:r>
              <a:rPr lang="en-GB" sz="2400" dirty="0" err="1"/>
              <a:t>DfE</a:t>
            </a:r>
            <a:r>
              <a:rPr lang="en-GB" sz="2400" dirty="0"/>
              <a:t> to deliver a national interim approach to joint working: The Link Programme. </a:t>
            </a:r>
            <a:endParaRPr lang="en-GB" sz="2400" dirty="0" smtClean="0"/>
          </a:p>
          <a:p>
            <a:pPr marL="0" indent="0">
              <a:buNone/>
            </a:pPr>
            <a:endParaRPr lang="en-GB" sz="2400" dirty="0" smtClean="0"/>
          </a:p>
          <a:p>
            <a:r>
              <a:rPr lang="en-GB" sz="2400" dirty="0" smtClean="0"/>
              <a:t>The </a:t>
            </a:r>
            <a:r>
              <a:rPr lang="en-GB" sz="2400" dirty="0"/>
              <a:t>focus of this work is to identify challenge in the locality as a result of </a:t>
            </a:r>
            <a:r>
              <a:rPr lang="en-GB" sz="2400" dirty="0" err="1"/>
              <a:t>Covid</a:t>
            </a:r>
            <a:r>
              <a:rPr lang="en-GB" sz="2400" dirty="0"/>
              <a:t> 19 and the developing situation. Colleagues from across health and education will work with senior representatives from  Bromley schools, facilitated by therapeutic leads from the Anna Freud Centre, to plan an integrated support offer. </a:t>
            </a:r>
          </a:p>
        </p:txBody>
      </p:sp>
      <p:pic>
        <p:nvPicPr>
          <p:cNvPr id="5" name="Picture 1" descr="bromgr"/>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bb2000\lbbdfs\users\chrisd01\profiledata\desktop\sendmattersbromley.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spTree>
    <p:extLst>
      <p:ext uri="{BB962C8B-B14F-4D97-AF65-F5344CB8AC3E}">
        <p14:creationId xmlns:p14="http://schemas.microsoft.com/office/powerpoint/2010/main" val="1886017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35" y="1073837"/>
            <a:ext cx="10972801" cy="1143000"/>
          </a:xfrm>
        </p:spPr>
        <p:txBody>
          <a:bodyPr/>
          <a:lstStyle/>
          <a:p>
            <a:r>
              <a:rPr lang="en-GB" b="1" dirty="0" smtClean="0"/>
              <a:t>It’s Everyone’s Business …</a:t>
            </a:r>
            <a:endParaRPr lang="en-GB" b="1" dirty="0"/>
          </a:p>
        </p:txBody>
      </p:sp>
      <p:sp>
        <p:nvSpPr>
          <p:cNvPr id="3" name="Content Placeholder 2"/>
          <p:cNvSpPr>
            <a:spLocks noGrp="1"/>
          </p:cNvSpPr>
          <p:nvPr>
            <p:ph idx="1"/>
          </p:nvPr>
        </p:nvSpPr>
        <p:spPr/>
        <p:txBody>
          <a:bodyPr/>
          <a:lstStyle/>
          <a:p>
            <a:endParaRPr lang="en-GB" dirty="0" smtClean="0"/>
          </a:p>
          <a:p>
            <a:endParaRPr lang="en-GB" dirty="0"/>
          </a:p>
          <a:p>
            <a:r>
              <a:rPr lang="en-GB" sz="4400" dirty="0" smtClean="0"/>
              <a:t>Every Interaction An Intervention </a:t>
            </a:r>
          </a:p>
          <a:p>
            <a:pPr marL="0" indent="0">
              <a:buNone/>
            </a:pPr>
            <a:r>
              <a:rPr lang="en-GB" sz="4400" dirty="0"/>
              <a:t> </a:t>
            </a:r>
            <a:r>
              <a:rPr lang="en-GB" sz="4400" dirty="0" smtClean="0"/>
              <a:t>  - the power of kindness</a:t>
            </a:r>
            <a:r>
              <a:rPr lang="en-GB" dirty="0" smtClean="0"/>
              <a:t>.</a:t>
            </a:r>
            <a:endParaRPr lang="en-GB" dirty="0"/>
          </a:p>
        </p:txBody>
      </p:sp>
      <p:pic>
        <p:nvPicPr>
          <p:cNvPr id="4" name="Picture 3" descr="\\lbb2000\lbbdfs\users\chrisd01\profiledata\desktop\sendmattersbromley.png"/>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49000" contrast="17000"/>
                    </a14:imgEffect>
                  </a14:imgLayer>
                </a14:imgProps>
              </a:ext>
              <a:ext uri="{28A0092B-C50C-407E-A947-70E740481C1C}">
                <a14:useLocalDpi xmlns:a14="http://schemas.microsoft.com/office/drawing/2010/main" val="0"/>
              </a:ext>
            </a:extLst>
          </a:blip>
          <a:srcRect/>
          <a:stretch>
            <a:fillRect/>
          </a:stretch>
        </p:blipFill>
        <p:spPr bwMode="auto">
          <a:xfrm>
            <a:off x="143360" y="188640"/>
            <a:ext cx="1920213" cy="1008112"/>
          </a:xfrm>
          <a:prstGeom prst="rect">
            <a:avLst/>
          </a:prstGeom>
          <a:noFill/>
          <a:ln>
            <a:noFill/>
          </a:ln>
        </p:spPr>
      </p:pic>
      <p:pic>
        <p:nvPicPr>
          <p:cNvPr id="5" name="Picture 1" descr="bromgr"/>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10320489" y="311555"/>
            <a:ext cx="1602747" cy="76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15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1DD88BD-CC27-4071-9AD6-4F03D93AFC2B}"/>
              </a:ext>
            </a:extLst>
          </p:cNvPr>
          <p:cNvSpPr>
            <a:spLocks noGrp="1"/>
          </p:cNvSpPr>
          <p:nvPr>
            <p:ph type="ftr" sz="quarter" idx="3"/>
          </p:nvPr>
        </p:nvSpPr>
        <p:spPr/>
        <p:txBody>
          <a:bodyPr/>
          <a:lstStyle/>
          <a:p>
            <a:pPr defTabSz="457200"/>
            <a:r>
              <a:rPr lang="en-US">
                <a:solidFill>
                  <a:srgbClr val="768692">
                    <a:lumMod val="60000"/>
                    <a:lumOff val="40000"/>
                  </a:srgbClr>
                </a:solidFill>
              </a:rPr>
              <a:t>Presentation title</a:t>
            </a:r>
            <a:endParaRPr lang="en-US" dirty="0">
              <a:solidFill>
                <a:srgbClr val="768692">
                  <a:lumMod val="60000"/>
                  <a:lumOff val="40000"/>
                </a:srgbClr>
              </a:solidFill>
            </a:endParaRPr>
          </a:p>
        </p:txBody>
      </p:sp>
      <p:graphicFrame>
        <p:nvGraphicFramePr>
          <p:cNvPr id="6" name="Table 6">
            <a:extLst>
              <a:ext uri="{FF2B5EF4-FFF2-40B4-BE49-F238E27FC236}">
                <a16:creationId xmlns:a16="http://schemas.microsoft.com/office/drawing/2014/main" xmlns="" id="{0DA1BA88-7F46-4B71-89B9-AC97FAB57D9E}"/>
              </a:ext>
            </a:extLst>
          </p:cNvPr>
          <p:cNvGraphicFramePr>
            <a:graphicFrameLocks noGrp="1"/>
          </p:cNvGraphicFramePr>
          <p:nvPr>
            <p:extLst>
              <p:ext uri="{D42A27DB-BD31-4B8C-83A1-F6EECF244321}">
                <p14:modId xmlns:p14="http://schemas.microsoft.com/office/powerpoint/2010/main" val="1708654624"/>
              </p:ext>
            </p:extLst>
          </p:nvPr>
        </p:nvGraphicFramePr>
        <p:xfrm>
          <a:off x="778061" y="818670"/>
          <a:ext cx="9897979" cy="5141495"/>
        </p:xfrm>
        <a:graphic>
          <a:graphicData uri="http://schemas.openxmlformats.org/drawingml/2006/table">
            <a:tbl>
              <a:tblPr firstRow="1" bandRow="1">
                <a:tableStyleId>{5C22544A-7EE6-4342-B048-85BDC9FD1C3A}</a:tableStyleId>
              </a:tblPr>
              <a:tblGrid>
                <a:gridCol w="9897979">
                  <a:extLst>
                    <a:ext uri="{9D8B030D-6E8A-4147-A177-3AD203B41FA5}">
                      <a16:colId xmlns:a16="http://schemas.microsoft.com/office/drawing/2014/main" xmlns="" val="3572124726"/>
                    </a:ext>
                  </a:extLst>
                </a:gridCol>
              </a:tblGrid>
              <a:tr h="623212">
                <a:tc>
                  <a:txBody>
                    <a:bodyPr/>
                    <a:lstStyle/>
                    <a:p>
                      <a:r>
                        <a:rPr lang="en-GB" dirty="0"/>
                        <a:t>Health Regional SEND Activity</a:t>
                      </a:r>
                    </a:p>
                  </a:txBody>
                  <a:tcPr/>
                </a:tc>
                <a:extLst>
                  <a:ext uri="{0D108BD9-81ED-4DB2-BD59-A6C34878D82A}">
                    <a16:rowId xmlns:a16="http://schemas.microsoft.com/office/drawing/2014/main" xmlns="" val="587140448"/>
                  </a:ext>
                </a:extLst>
              </a:tr>
              <a:tr h="4518283">
                <a:tc>
                  <a:txBody>
                    <a:bodyPr/>
                    <a:lstStyle/>
                    <a:p>
                      <a:r>
                        <a:rPr lang="en-GB" sz="1800" b="1" baseline="0" dirty="0"/>
                        <a:t>National</a:t>
                      </a:r>
                      <a:endParaRPr lang="en-GB" sz="1800" baseline="0" dirty="0"/>
                    </a:p>
                    <a:p>
                      <a:pPr marL="171450" indent="-171450">
                        <a:buFont typeface="Arial" panose="020B0604020202020204" pitchFamily="34" charset="0"/>
                        <a:buChar char="•"/>
                      </a:pPr>
                      <a:r>
                        <a:rPr lang="en-GB" sz="1800" baseline="0" dirty="0"/>
                        <a:t>3</a:t>
                      </a:r>
                      <a:r>
                        <a:rPr lang="en-GB" sz="1800" baseline="30000" dirty="0"/>
                        <a:t>rd</a:t>
                      </a:r>
                      <a:r>
                        <a:rPr lang="en-GB" sz="1800" baseline="0" dirty="0"/>
                        <a:t> June (updated 31</a:t>
                      </a:r>
                      <a:r>
                        <a:rPr lang="en-GB" sz="1800" baseline="30000" dirty="0"/>
                        <a:t>st</a:t>
                      </a:r>
                      <a:r>
                        <a:rPr lang="en-GB" sz="1800" baseline="0" dirty="0"/>
                        <a:t> July) - Letter from NHSE/I National Directors LDA, MH, CYP, Community outlining  COVID-19 restoration of community health services for children and young people: second phase of NHS response</a:t>
                      </a:r>
                    </a:p>
                    <a:p>
                      <a:pPr marL="1085850" lvl="2" indent="-171450">
                        <a:buFont typeface="Arial" panose="020B0604020202020204" pitchFamily="34" charset="0"/>
                        <a:buChar char="•"/>
                      </a:pPr>
                      <a:r>
                        <a:rPr lang="en-GB" sz="1800" baseline="0" dirty="0"/>
                        <a:t>SEND community services must be prioritised for CYP 0–25 with an EHCP in place or going through an assessment for one.</a:t>
                      </a:r>
                    </a:p>
                    <a:p>
                      <a:pPr marL="1085850" lvl="2" indent="-171450">
                        <a:buFont typeface="Arial" panose="020B0604020202020204" pitchFamily="34" charset="0"/>
                        <a:buChar char="•"/>
                      </a:pPr>
                      <a:r>
                        <a:rPr lang="en-GB" sz="1800" baseline="0" dirty="0"/>
                        <a:t>CCG, providers and local authorities work together to risk assess CYP.</a:t>
                      </a:r>
                    </a:p>
                    <a:p>
                      <a:pPr marL="171450" indent="-171450">
                        <a:buFont typeface="Arial" panose="020B0604020202020204" pitchFamily="34" charset="0"/>
                        <a:buChar char="•"/>
                      </a:pPr>
                      <a:endParaRPr lang="en-GB" sz="1800" baseline="0" dirty="0"/>
                    </a:p>
                    <a:p>
                      <a:pPr marL="171450" indent="-171450">
                        <a:buFont typeface="Arial" panose="020B0604020202020204" pitchFamily="34" charset="0"/>
                        <a:buChar char="•"/>
                      </a:pPr>
                      <a:r>
                        <a:rPr lang="en-GB" sz="1800" baseline="0" dirty="0"/>
                        <a:t>7</a:t>
                      </a:r>
                      <a:r>
                        <a:rPr lang="en-GB" sz="1800" baseline="30000" dirty="0"/>
                        <a:t>th</a:t>
                      </a:r>
                      <a:r>
                        <a:rPr lang="en-GB" sz="1800" baseline="0" dirty="0"/>
                        <a:t> October – Letter from NHSE/I, LGA, PHE – Letter regarding winter prioritisation and planning. Advising  </a:t>
                      </a:r>
                      <a:r>
                        <a:rPr lang="en-GB" sz="1800" b="1" baseline="0" dirty="0"/>
                        <a:t>“that professionals supporting children and families, such as health visitors, school nurses, designated safeguarding officers and nurses supporting children with special educational needs should not be redeployed to other services and should be supported to provide services through in pregnancy, early years (0-19) and to the most vulnerable families.”</a:t>
                      </a:r>
                    </a:p>
                    <a:p>
                      <a:pPr marL="171450" indent="-171450">
                        <a:buFont typeface="Arial" panose="020B0604020202020204" pitchFamily="34" charset="0"/>
                        <a:buChar char="•"/>
                      </a:pPr>
                      <a:endParaRPr lang="en-GB" sz="1400" baseline="0" dirty="0"/>
                    </a:p>
                    <a:p>
                      <a:pPr marL="171450" indent="-171450">
                        <a:buFont typeface="Arial" panose="020B0604020202020204" pitchFamily="34" charset="0"/>
                        <a:buChar char="•"/>
                      </a:pPr>
                      <a:endParaRPr lang="en-GB" sz="1400" baseline="0" dirty="0"/>
                    </a:p>
                  </a:txBody>
                  <a:tcPr/>
                </a:tc>
                <a:extLst>
                  <a:ext uri="{0D108BD9-81ED-4DB2-BD59-A6C34878D82A}">
                    <a16:rowId xmlns:a16="http://schemas.microsoft.com/office/drawing/2014/main" xmlns="" val="1236352297"/>
                  </a:ext>
                </a:extLst>
              </a:tr>
            </a:tbl>
          </a:graphicData>
        </a:graphic>
      </p:graphicFrame>
    </p:spTree>
    <p:extLst>
      <p:ext uri="{BB962C8B-B14F-4D97-AF65-F5344CB8AC3E}">
        <p14:creationId xmlns:p14="http://schemas.microsoft.com/office/powerpoint/2010/main" val="56981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1DD88BD-CC27-4071-9AD6-4F03D93AFC2B}"/>
              </a:ext>
            </a:extLst>
          </p:cNvPr>
          <p:cNvSpPr>
            <a:spLocks noGrp="1"/>
          </p:cNvSpPr>
          <p:nvPr>
            <p:ph type="ftr" sz="quarter" idx="3"/>
          </p:nvPr>
        </p:nvSpPr>
        <p:spPr/>
        <p:txBody>
          <a:bodyPr/>
          <a:lstStyle/>
          <a:p>
            <a:pPr defTabSz="457200"/>
            <a:r>
              <a:rPr lang="en-US">
                <a:solidFill>
                  <a:srgbClr val="768692">
                    <a:lumMod val="60000"/>
                    <a:lumOff val="40000"/>
                  </a:srgbClr>
                </a:solidFill>
              </a:rPr>
              <a:t>Presentation title</a:t>
            </a:r>
            <a:endParaRPr lang="en-US" dirty="0">
              <a:solidFill>
                <a:srgbClr val="768692">
                  <a:lumMod val="60000"/>
                  <a:lumOff val="40000"/>
                </a:srgbClr>
              </a:solidFill>
            </a:endParaRPr>
          </a:p>
        </p:txBody>
      </p:sp>
      <p:graphicFrame>
        <p:nvGraphicFramePr>
          <p:cNvPr id="6" name="Table 6">
            <a:extLst>
              <a:ext uri="{FF2B5EF4-FFF2-40B4-BE49-F238E27FC236}">
                <a16:creationId xmlns:a16="http://schemas.microsoft.com/office/drawing/2014/main" xmlns="" id="{0DA1BA88-7F46-4B71-89B9-AC97FAB57D9E}"/>
              </a:ext>
            </a:extLst>
          </p:cNvPr>
          <p:cNvGraphicFramePr>
            <a:graphicFrameLocks noGrp="1"/>
          </p:cNvGraphicFramePr>
          <p:nvPr>
            <p:extLst>
              <p:ext uri="{D42A27DB-BD31-4B8C-83A1-F6EECF244321}">
                <p14:modId xmlns:p14="http://schemas.microsoft.com/office/powerpoint/2010/main" val="3032950884"/>
              </p:ext>
            </p:extLst>
          </p:nvPr>
        </p:nvGraphicFramePr>
        <p:xfrm>
          <a:off x="778061" y="818150"/>
          <a:ext cx="9897979" cy="5382127"/>
        </p:xfrm>
        <a:graphic>
          <a:graphicData uri="http://schemas.openxmlformats.org/drawingml/2006/table">
            <a:tbl>
              <a:tblPr firstRow="1" bandRow="1">
                <a:tableStyleId>{5C22544A-7EE6-4342-B048-85BDC9FD1C3A}</a:tableStyleId>
              </a:tblPr>
              <a:tblGrid>
                <a:gridCol w="9897979">
                  <a:extLst>
                    <a:ext uri="{9D8B030D-6E8A-4147-A177-3AD203B41FA5}">
                      <a16:colId xmlns:a16="http://schemas.microsoft.com/office/drawing/2014/main" xmlns="" val="3572124726"/>
                    </a:ext>
                  </a:extLst>
                </a:gridCol>
              </a:tblGrid>
              <a:tr h="571553">
                <a:tc>
                  <a:txBody>
                    <a:bodyPr/>
                    <a:lstStyle/>
                    <a:p>
                      <a:r>
                        <a:rPr lang="en-GB" dirty="0"/>
                        <a:t>Health Regional SEND Activity</a:t>
                      </a:r>
                    </a:p>
                  </a:txBody>
                  <a:tcPr/>
                </a:tc>
                <a:extLst>
                  <a:ext uri="{0D108BD9-81ED-4DB2-BD59-A6C34878D82A}">
                    <a16:rowId xmlns:a16="http://schemas.microsoft.com/office/drawing/2014/main" xmlns="" val="587140448"/>
                  </a:ext>
                </a:extLst>
              </a:tr>
              <a:tr h="4810574">
                <a:tc>
                  <a:txBody>
                    <a:bodyPr/>
                    <a:lstStyle/>
                    <a:p>
                      <a:r>
                        <a:rPr lang="en-GB" sz="1400" b="1" baseline="0" dirty="0"/>
                        <a:t>National</a:t>
                      </a:r>
                      <a:endParaRPr lang="en-GB" sz="1400" baseline="0" dirty="0"/>
                    </a:p>
                    <a:p>
                      <a:pPr marL="0" indent="0">
                        <a:buFont typeface="Arial" panose="020B0604020202020204" pitchFamily="34" charset="0"/>
                        <a:buNone/>
                      </a:pPr>
                      <a:endParaRPr lang="en-GB" sz="1800" baseline="0" dirty="0"/>
                    </a:p>
                    <a:p>
                      <a:pPr marL="171450" indent="-171450">
                        <a:buFont typeface="Arial" panose="020B0604020202020204" pitchFamily="34" charset="0"/>
                        <a:buChar char="•"/>
                      </a:pPr>
                      <a:r>
                        <a:rPr lang="en-GB" sz="1800" baseline="0" dirty="0"/>
                        <a:t>13</a:t>
                      </a:r>
                      <a:r>
                        <a:rPr lang="en-GB" sz="1800" baseline="30000" dirty="0"/>
                        <a:t>th</a:t>
                      </a:r>
                      <a:r>
                        <a:rPr lang="en-GB" sz="1800" baseline="0" dirty="0"/>
                        <a:t> November – Letter from Vicky Ford MP Parliamentary Under Secretary of State for Children and Families to RCOT’s outlining the departments expectations that therapists must not be redeployed</a:t>
                      </a:r>
                    </a:p>
                    <a:p>
                      <a:pPr marL="171450" indent="-171450">
                        <a:buFont typeface="Arial" panose="020B0604020202020204" pitchFamily="34" charset="0"/>
                        <a:buChar char="•"/>
                      </a:pPr>
                      <a:endParaRPr lang="en-GB" sz="1800" baseline="0" dirty="0"/>
                    </a:p>
                    <a:p>
                      <a:pPr marL="171450" indent="-171450">
                        <a:buFont typeface="Arial" panose="020B0604020202020204" pitchFamily="34" charset="0"/>
                        <a:buChar char="•"/>
                      </a:pPr>
                      <a:r>
                        <a:rPr lang="en-GB" sz="1800" baseline="0" dirty="0"/>
                        <a:t>PHE COVID-19 CYPS are calling for local practice examples of innovative public health interventions during COVID-19 that improved the health and wellbeing outcomes of children. The local practice examples will be collated by PHE to be used as part of PHE’s ongoing work with the World Health Organisation via it’s Collaborating Centre.</a:t>
                      </a:r>
                    </a:p>
                    <a:p>
                      <a:pPr marL="171450" indent="-171450">
                        <a:buFont typeface="Arial" panose="020B0604020202020204" pitchFamily="34" charset="0"/>
                        <a:buChar char="•"/>
                      </a:pPr>
                      <a:endParaRPr lang="en-GB" sz="1800" baseline="0" dirty="0"/>
                    </a:p>
                    <a:p>
                      <a:pPr marL="171450" indent="-171450">
                        <a:buFont typeface="Arial" panose="020B0604020202020204" pitchFamily="34" charset="0"/>
                        <a:buChar char="•"/>
                      </a:pPr>
                      <a:r>
                        <a:rPr lang="en-GB" sz="1800" baseline="0" dirty="0">
                          <a:hlinkClick r:id="rId2"/>
                        </a:rPr>
                        <a:t>Managing capacity and demand within inpatient and community mental health, learning disabilities and autism services for all ages document </a:t>
                      </a:r>
                      <a:r>
                        <a:rPr lang="en-GB" sz="1800" baseline="0" dirty="0"/>
                        <a:t>published. This document provides information and guidance for providers and their clinical and non-clinical teams who are planning for how best to manage their capacity across inpatient and community services, and should support contingency planning, already underway, for a range of resource constrained scenarios.</a:t>
                      </a:r>
                    </a:p>
                    <a:p>
                      <a:pPr marL="171450" indent="-171450">
                        <a:buFont typeface="Arial" panose="020B0604020202020204" pitchFamily="34" charset="0"/>
                        <a:buChar char="•"/>
                      </a:pPr>
                      <a:endParaRPr lang="en-GB" sz="1400" baseline="0" dirty="0"/>
                    </a:p>
                  </a:txBody>
                  <a:tcPr/>
                </a:tc>
                <a:extLst>
                  <a:ext uri="{0D108BD9-81ED-4DB2-BD59-A6C34878D82A}">
                    <a16:rowId xmlns:a16="http://schemas.microsoft.com/office/drawing/2014/main" xmlns="" val="1236352297"/>
                  </a:ext>
                </a:extLst>
              </a:tr>
            </a:tbl>
          </a:graphicData>
        </a:graphic>
      </p:graphicFrame>
    </p:spTree>
    <p:extLst>
      <p:ext uri="{BB962C8B-B14F-4D97-AF65-F5344CB8AC3E}">
        <p14:creationId xmlns:p14="http://schemas.microsoft.com/office/powerpoint/2010/main" val="315864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1DD88BD-CC27-4071-9AD6-4F03D93AFC2B}"/>
              </a:ext>
            </a:extLst>
          </p:cNvPr>
          <p:cNvSpPr>
            <a:spLocks noGrp="1"/>
          </p:cNvSpPr>
          <p:nvPr>
            <p:ph type="ftr" sz="quarter" idx="3"/>
          </p:nvPr>
        </p:nvSpPr>
        <p:spPr/>
        <p:txBody>
          <a:bodyPr/>
          <a:lstStyle/>
          <a:p>
            <a:pPr defTabSz="457200"/>
            <a:r>
              <a:rPr lang="en-US">
                <a:solidFill>
                  <a:srgbClr val="768692">
                    <a:lumMod val="60000"/>
                    <a:lumOff val="40000"/>
                  </a:srgbClr>
                </a:solidFill>
              </a:rPr>
              <a:t>Presentation title</a:t>
            </a:r>
            <a:endParaRPr lang="en-US" dirty="0">
              <a:solidFill>
                <a:srgbClr val="768692">
                  <a:lumMod val="60000"/>
                  <a:lumOff val="40000"/>
                </a:srgbClr>
              </a:solidFill>
            </a:endParaRPr>
          </a:p>
        </p:txBody>
      </p:sp>
      <p:graphicFrame>
        <p:nvGraphicFramePr>
          <p:cNvPr id="6" name="Table 6">
            <a:extLst>
              <a:ext uri="{FF2B5EF4-FFF2-40B4-BE49-F238E27FC236}">
                <a16:creationId xmlns:a16="http://schemas.microsoft.com/office/drawing/2014/main" xmlns="" id="{0DA1BA88-7F46-4B71-89B9-AC97FAB57D9E}"/>
              </a:ext>
            </a:extLst>
          </p:cNvPr>
          <p:cNvGraphicFramePr>
            <a:graphicFrameLocks noGrp="1"/>
          </p:cNvGraphicFramePr>
          <p:nvPr>
            <p:extLst>
              <p:ext uri="{D42A27DB-BD31-4B8C-83A1-F6EECF244321}">
                <p14:modId xmlns:p14="http://schemas.microsoft.com/office/powerpoint/2010/main" val="2853888555"/>
              </p:ext>
            </p:extLst>
          </p:nvPr>
        </p:nvGraphicFramePr>
        <p:xfrm>
          <a:off x="1142999" y="970549"/>
          <a:ext cx="9853864" cy="4965030"/>
        </p:xfrm>
        <a:graphic>
          <a:graphicData uri="http://schemas.openxmlformats.org/drawingml/2006/table">
            <a:tbl>
              <a:tblPr firstRow="1" bandRow="1">
                <a:tableStyleId>{5C22544A-7EE6-4342-B048-85BDC9FD1C3A}</a:tableStyleId>
              </a:tblPr>
              <a:tblGrid>
                <a:gridCol w="9853864">
                  <a:extLst>
                    <a:ext uri="{9D8B030D-6E8A-4147-A177-3AD203B41FA5}">
                      <a16:colId xmlns:a16="http://schemas.microsoft.com/office/drawing/2014/main" xmlns="" val="3572124726"/>
                    </a:ext>
                  </a:extLst>
                </a:gridCol>
              </a:tblGrid>
              <a:tr h="684832">
                <a:tc>
                  <a:txBody>
                    <a:bodyPr/>
                    <a:lstStyle/>
                    <a:p>
                      <a:r>
                        <a:rPr lang="en-GB" sz="1800" dirty="0"/>
                        <a:t>Health Regional SEND Activity</a:t>
                      </a:r>
                    </a:p>
                  </a:txBody>
                  <a:tcPr/>
                </a:tc>
                <a:extLst>
                  <a:ext uri="{0D108BD9-81ED-4DB2-BD59-A6C34878D82A}">
                    <a16:rowId xmlns:a16="http://schemas.microsoft.com/office/drawing/2014/main" xmlns="" val="587140448"/>
                  </a:ext>
                </a:extLst>
              </a:tr>
              <a:tr h="4280198">
                <a:tc>
                  <a:txBody>
                    <a:bodyPr/>
                    <a:lstStyle/>
                    <a:p>
                      <a:pPr marL="0" indent="0">
                        <a:buFont typeface="Arial" panose="020B0604020202020204" pitchFamily="34" charset="0"/>
                        <a:buNone/>
                      </a:pPr>
                      <a:r>
                        <a:rPr lang="en-GB" sz="1800" b="1" baseline="0" dirty="0"/>
                        <a:t>London DCO/DMO forum </a:t>
                      </a:r>
                      <a:r>
                        <a:rPr lang="en-GB" sz="1800" baseline="0" dirty="0"/>
                        <a:t>– frequency of meetings have increased due to COVID-19</a:t>
                      </a:r>
                    </a:p>
                    <a:p>
                      <a:pPr marL="0" indent="0">
                        <a:buFont typeface="Arial" panose="020B0604020202020204" pitchFamily="34" charset="0"/>
                        <a:buNone/>
                      </a:pPr>
                      <a:r>
                        <a:rPr lang="en-GB" sz="1800" baseline="0" dirty="0"/>
                        <a:t>Expanding DCO/DMO forum to SEND CYP CCG commissioners </a:t>
                      </a:r>
                    </a:p>
                    <a:p>
                      <a:pPr marL="0" indent="0">
                        <a:buFont typeface="Arial" panose="020B0604020202020204" pitchFamily="34" charset="0"/>
                        <a:buNone/>
                      </a:pPr>
                      <a:r>
                        <a:rPr lang="en-GB" sz="1800" baseline="0" dirty="0"/>
                        <a:t>Areas of concern for forum: </a:t>
                      </a:r>
                    </a:p>
                    <a:p>
                      <a:pPr marL="628650" lvl="1" indent="-171450">
                        <a:buFont typeface="Arial" panose="020B0604020202020204" pitchFamily="34" charset="0"/>
                        <a:buChar char="•"/>
                      </a:pPr>
                      <a:r>
                        <a:rPr lang="en-GB" sz="1800" baseline="0" dirty="0"/>
                        <a:t>Access to education for CYP with complex health needs – access to PPE and complexities around AGP</a:t>
                      </a:r>
                    </a:p>
                    <a:p>
                      <a:pPr marL="628650" lvl="1" indent="-171450">
                        <a:buFont typeface="Arial" panose="020B0604020202020204" pitchFamily="34" charset="0"/>
                        <a:buChar char="•"/>
                      </a:pPr>
                      <a:r>
                        <a:rPr lang="en-GB" sz="1800" baseline="0" dirty="0"/>
                        <a:t>Concern for therapies to meet the requirements within EHC plans</a:t>
                      </a:r>
                    </a:p>
                    <a:p>
                      <a:pPr marL="628650" lvl="1" indent="-171450">
                        <a:buFont typeface="Arial" panose="020B0604020202020204" pitchFamily="34" charset="0"/>
                        <a:buChar char="•"/>
                      </a:pPr>
                      <a:r>
                        <a:rPr lang="en-GB" sz="1800" baseline="0" dirty="0"/>
                        <a:t>Deployment of CYP health staff during initial pandemic phase has increased wait lists in some areas for therapies, and ASD assessments</a:t>
                      </a:r>
                    </a:p>
                  </a:txBody>
                  <a:tcPr/>
                </a:tc>
                <a:extLst>
                  <a:ext uri="{0D108BD9-81ED-4DB2-BD59-A6C34878D82A}">
                    <a16:rowId xmlns:a16="http://schemas.microsoft.com/office/drawing/2014/main" xmlns="" val="1715643838"/>
                  </a:ext>
                </a:extLst>
              </a:tr>
            </a:tbl>
          </a:graphicData>
        </a:graphic>
      </p:graphicFrame>
    </p:spTree>
    <p:extLst>
      <p:ext uri="{BB962C8B-B14F-4D97-AF65-F5344CB8AC3E}">
        <p14:creationId xmlns:p14="http://schemas.microsoft.com/office/powerpoint/2010/main" val="248494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1DD88BD-CC27-4071-9AD6-4F03D93AFC2B}"/>
              </a:ext>
            </a:extLst>
          </p:cNvPr>
          <p:cNvSpPr>
            <a:spLocks noGrp="1"/>
          </p:cNvSpPr>
          <p:nvPr>
            <p:ph type="ftr" sz="quarter" idx="3"/>
          </p:nvPr>
        </p:nvSpPr>
        <p:spPr/>
        <p:txBody>
          <a:bodyPr/>
          <a:lstStyle/>
          <a:p>
            <a:pPr defTabSz="457200"/>
            <a:r>
              <a:rPr lang="en-US">
                <a:solidFill>
                  <a:srgbClr val="768692">
                    <a:lumMod val="60000"/>
                    <a:lumOff val="40000"/>
                  </a:srgbClr>
                </a:solidFill>
              </a:rPr>
              <a:t>Presentation title</a:t>
            </a:r>
            <a:endParaRPr lang="en-US" dirty="0">
              <a:solidFill>
                <a:srgbClr val="768692">
                  <a:lumMod val="60000"/>
                  <a:lumOff val="40000"/>
                </a:srgbClr>
              </a:solidFill>
            </a:endParaRPr>
          </a:p>
        </p:txBody>
      </p:sp>
      <p:graphicFrame>
        <p:nvGraphicFramePr>
          <p:cNvPr id="6" name="Table 6">
            <a:extLst>
              <a:ext uri="{FF2B5EF4-FFF2-40B4-BE49-F238E27FC236}">
                <a16:creationId xmlns:a16="http://schemas.microsoft.com/office/drawing/2014/main" xmlns="" id="{0DA1BA88-7F46-4B71-89B9-AC97FAB57D9E}"/>
              </a:ext>
            </a:extLst>
          </p:cNvPr>
          <p:cNvGraphicFramePr>
            <a:graphicFrameLocks noGrp="1"/>
          </p:cNvGraphicFramePr>
          <p:nvPr>
            <p:extLst>
              <p:ext uri="{D42A27DB-BD31-4B8C-83A1-F6EECF244321}">
                <p14:modId xmlns:p14="http://schemas.microsoft.com/office/powerpoint/2010/main" val="1174011110"/>
              </p:ext>
            </p:extLst>
          </p:nvPr>
        </p:nvGraphicFramePr>
        <p:xfrm>
          <a:off x="1143000" y="971073"/>
          <a:ext cx="9525000" cy="4791957"/>
        </p:xfrm>
        <a:graphic>
          <a:graphicData uri="http://schemas.openxmlformats.org/drawingml/2006/table">
            <a:tbl>
              <a:tblPr firstRow="1" bandRow="1">
                <a:tableStyleId>{5C22544A-7EE6-4342-B048-85BDC9FD1C3A}</a:tableStyleId>
              </a:tblPr>
              <a:tblGrid>
                <a:gridCol w="9525000">
                  <a:extLst>
                    <a:ext uri="{9D8B030D-6E8A-4147-A177-3AD203B41FA5}">
                      <a16:colId xmlns:a16="http://schemas.microsoft.com/office/drawing/2014/main" xmlns="" val="3572124726"/>
                    </a:ext>
                  </a:extLst>
                </a:gridCol>
              </a:tblGrid>
              <a:tr h="344770">
                <a:tc>
                  <a:txBody>
                    <a:bodyPr/>
                    <a:lstStyle/>
                    <a:p>
                      <a:r>
                        <a:rPr lang="en-GB" dirty="0"/>
                        <a:t>Health Regional SEND Activity</a:t>
                      </a:r>
                    </a:p>
                  </a:txBody>
                  <a:tcPr/>
                </a:tc>
                <a:extLst>
                  <a:ext uri="{0D108BD9-81ED-4DB2-BD59-A6C34878D82A}">
                    <a16:rowId xmlns:a16="http://schemas.microsoft.com/office/drawing/2014/main" xmlns="" val="587140448"/>
                  </a:ext>
                </a:extLst>
              </a:tr>
              <a:tr h="1695121">
                <a:tc>
                  <a:txBody>
                    <a:bodyPr/>
                    <a:lstStyle/>
                    <a:p>
                      <a:pPr marL="0" indent="0">
                        <a:buFontTx/>
                        <a:buNone/>
                      </a:pPr>
                      <a:r>
                        <a:rPr lang="en-GB" sz="1800" b="1" dirty="0"/>
                        <a:t>London Learning Disability and Autism Programme</a:t>
                      </a:r>
                    </a:p>
                    <a:p>
                      <a:pPr marL="171450" indent="-171450">
                        <a:buFont typeface="Arial" panose="020B0604020202020204" pitchFamily="34" charset="0"/>
                        <a:buChar char="•"/>
                      </a:pPr>
                      <a:r>
                        <a:rPr lang="en-GB" sz="1800" b="0" dirty="0"/>
                        <a:t>Interim CYP lead has started – Mat Henshaw</a:t>
                      </a:r>
                    </a:p>
                    <a:p>
                      <a:pPr marL="171450" indent="-171450">
                        <a:buFont typeface="Arial" panose="020B0604020202020204" pitchFamily="34" charset="0"/>
                        <a:buChar char="•"/>
                      </a:pPr>
                      <a:r>
                        <a:rPr lang="en-GB" sz="1800" b="0" dirty="0"/>
                        <a:t>Improve education input into DSR – joint working and risk assessment for CYP with a learning disability and/ or autism</a:t>
                      </a:r>
                    </a:p>
                    <a:p>
                      <a:pPr marL="171450" indent="-171450">
                        <a:buFont typeface="Arial" panose="020B0604020202020204" pitchFamily="34" charset="0"/>
                        <a:buChar char="•"/>
                      </a:pPr>
                      <a:r>
                        <a:rPr lang="en-GB" sz="1800" b="0" dirty="0"/>
                        <a:t>Link EHCP to Annual Health Checks and </a:t>
                      </a:r>
                      <a:r>
                        <a:rPr lang="en-GB" sz="1800" b="0" dirty="0" err="1"/>
                        <a:t>CeTRs</a:t>
                      </a:r>
                      <a:r>
                        <a:rPr lang="en-GB" sz="1800" b="0" dirty="0"/>
                        <a:t> – streamline assessments for CYP with a learning disability and/ or autism</a:t>
                      </a:r>
                    </a:p>
                    <a:p>
                      <a:pPr marL="171450" indent="-171450">
                        <a:buFont typeface="Arial" panose="020B0604020202020204" pitchFamily="34" charset="0"/>
                        <a:buChar char="•"/>
                      </a:pPr>
                      <a:r>
                        <a:rPr lang="en-GB" sz="1800" b="0" dirty="0"/>
                        <a:t>Work on admission avoidance – promotion of personal health budgets</a:t>
                      </a:r>
                    </a:p>
                    <a:p>
                      <a:pPr marL="171450" indent="-171450">
                        <a:buFont typeface="Arial" panose="020B0604020202020204" pitchFamily="34" charset="0"/>
                        <a:buChar char="•"/>
                      </a:pPr>
                      <a:r>
                        <a:rPr lang="en-GB" sz="1800" b="0" dirty="0"/>
                        <a:t>Drive to increase learning disability annual health checks as part of the COVID response</a:t>
                      </a:r>
                    </a:p>
                    <a:p>
                      <a:pPr marL="0" indent="0">
                        <a:buFont typeface="Arial" panose="020B0604020202020204" pitchFamily="34" charset="0"/>
                        <a:buNone/>
                      </a:pPr>
                      <a:endParaRPr lang="en-GB" sz="1800" b="0" dirty="0"/>
                    </a:p>
                    <a:p>
                      <a:endParaRPr lang="en-GB" sz="1800" b="0" dirty="0"/>
                    </a:p>
                  </a:txBody>
                  <a:tcPr/>
                </a:tc>
                <a:extLst>
                  <a:ext uri="{0D108BD9-81ED-4DB2-BD59-A6C34878D82A}">
                    <a16:rowId xmlns:a16="http://schemas.microsoft.com/office/drawing/2014/main" xmlns="" val="71713935"/>
                  </a:ext>
                </a:extLst>
              </a:tr>
              <a:tr h="15915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Actions to be taken by GP Practices</a:t>
                      </a:r>
                      <a:r>
                        <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Familiarise themselves with the </a:t>
                      </a:r>
                      <a:r>
                        <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hlinkClick r:id="rId2">
                            <a:extLst>
                              <a:ext uri="{A12FA001-AC4F-418D-AE19-62706E023703}">
                                <ahyp:hlinkClr xmlns:ahyp="http://schemas.microsoft.com/office/drawing/2018/hyperlinkcolor" xmlns="" val="tx"/>
                              </a:ext>
                            </a:extLst>
                          </a:hlinkClick>
                        </a:rPr>
                        <a:t>updated guidance </a:t>
                      </a:r>
                      <a:r>
                        <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for clinically extremely vulnerable people.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Immediately review any children and young people remaining on the Shielding Patient List utilising the </a:t>
                      </a:r>
                      <a:r>
                        <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hlinkClick r:id="rId3">
                            <a:extLst>
                              <a:ext uri="{A12FA001-AC4F-418D-AE19-62706E023703}">
                                <ahyp:hlinkClr xmlns:ahyp="http://schemas.microsoft.com/office/drawing/2018/hyperlinkcolor" xmlns="" val="tx"/>
                              </a:ext>
                            </a:extLst>
                          </a:hlinkClick>
                        </a:rPr>
                        <a:t>RCPCH COVID-19 - 'shielding' guidance for children and young people</a:t>
                      </a:r>
                      <a:endParaRPr kumimoji="0" lang="en-GB"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endParaRPr lang="en-GB" sz="1800" b="0" dirty="0"/>
                    </a:p>
                  </a:txBody>
                  <a:tcPr/>
                </a:tc>
                <a:extLst>
                  <a:ext uri="{0D108BD9-81ED-4DB2-BD59-A6C34878D82A}">
                    <a16:rowId xmlns:a16="http://schemas.microsoft.com/office/drawing/2014/main" xmlns="" val="4231879825"/>
                  </a:ext>
                </a:extLst>
              </a:tr>
            </a:tbl>
          </a:graphicData>
        </a:graphic>
      </p:graphicFrame>
    </p:spTree>
    <p:extLst>
      <p:ext uri="{BB962C8B-B14F-4D97-AF65-F5344CB8AC3E}">
        <p14:creationId xmlns:p14="http://schemas.microsoft.com/office/powerpoint/2010/main" val="179232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4501" y="1635308"/>
            <a:ext cx="11173987" cy="523220"/>
          </a:xfrm>
          <a:prstGeom prst="rect">
            <a:avLst/>
          </a:prstGeom>
          <a:solidFill>
            <a:srgbClr val="752F77"/>
          </a:solidFill>
        </p:spPr>
        <p:txBody>
          <a:bodyPr wrap="square" rtlCol="0">
            <a:spAutoFit/>
          </a:bodyPr>
          <a:lstStyle/>
          <a:p>
            <a:pPr algn="ctr"/>
            <a:r>
              <a:rPr lang="en-GB" sz="2800" dirty="0">
                <a:solidFill>
                  <a:schemeClr val="bg1"/>
                </a:solidFill>
              </a:rPr>
              <a:t>South London and Maudsley NHS Foundation Trust (SLAM)</a:t>
            </a:r>
            <a:endParaRPr lang="en-GB"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853" y="2538977"/>
            <a:ext cx="1524347" cy="99511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084" y="3723934"/>
            <a:ext cx="1513115" cy="100811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084" y="4923444"/>
            <a:ext cx="1513115" cy="103556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8134" y="2538977"/>
            <a:ext cx="1470825" cy="99511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8134" y="3726389"/>
            <a:ext cx="1470825" cy="100320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8134" y="4923443"/>
            <a:ext cx="1470825" cy="1020319"/>
          </a:xfrm>
          <a:prstGeom prst="rect">
            <a:avLst/>
          </a:prstGeom>
        </p:spPr>
      </p:pic>
      <p:pic>
        <p:nvPicPr>
          <p:cNvPr id="16" name="Picture 2" descr="C:\Users\OLerche\Pictures\changing lives.jpg">
            <a:extLst>
              <a:ext uri="{FF2B5EF4-FFF2-40B4-BE49-F238E27FC236}">
                <a16:creationId xmlns:a16="http://schemas.microsoft.com/office/drawing/2014/main" xmlns="" id="{3A4AA7DF-6035-49C7-8E34-B7813EA19F39}"/>
              </a:ext>
            </a:extLst>
          </p:cNvPr>
          <p:cNvPicPr>
            <a:picLocks noChangeAspect="1"/>
          </p:cNvPicPr>
          <p:nvPr/>
        </p:nvPicPr>
        <p:blipFill>
          <a:blip r:embed="rId8"/>
          <a:srcRect/>
          <a:stretch>
            <a:fillRect/>
          </a:stretch>
        </p:blipFill>
        <p:spPr>
          <a:xfrm>
            <a:off x="384972" y="256386"/>
            <a:ext cx="1809753" cy="915991"/>
          </a:xfrm>
          <a:prstGeom prst="rect">
            <a:avLst/>
          </a:prstGeom>
          <a:noFill/>
          <a:ln cap="flat">
            <a:noFill/>
          </a:ln>
        </p:spPr>
      </p:pic>
      <p:pic>
        <p:nvPicPr>
          <p:cNvPr id="3" name="Picture 2">
            <a:extLst>
              <a:ext uri="{FF2B5EF4-FFF2-40B4-BE49-F238E27FC236}">
                <a16:creationId xmlns:a16="http://schemas.microsoft.com/office/drawing/2014/main" xmlns="" id="{66A71382-79ED-42EB-8D7E-5FE376B0D0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0200" y="10234"/>
            <a:ext cx="2771800" cy="1245439"/>
          </a:xfrm>
          <a:prstGeom prst="rect">
            <a:avLst/>
          </a:prstGeom>
        </p:spPr>
      </p:pic>
      <p:sp>
        <p:nvSpPr>
          <p:cNvPr id="21" name="Title 1">
            <a:extLst>
              <a:ext uri="{FF2B5EF4-FFF2-40B4-BE49-F238E27FC236}">
                <a16:creationId xmlns:a16="http://schemas.microsoft.com/office/drawing/2014/main" xmlns="" id="{61198858-400E-FF4C-A84E-E6F6E36BB75D}"/>
              </a:ext>
            </a:extLst>
          </p:cNvPr>
          <p:cNvSpPr>
            <a:spLocks noGrp="1"/>
          </p:cNvSpPr>
          <p:nvPr>
            <p:ph type="ctrTitle"/>
          </p:nvPr>
        </p:nvSpPr>
        <p:spPr>
          <a:xfrm>
            <a:off x="285196" y="2568809"/>
            <a:ext cx="7601013" cy="1258636"/>
          </a:xfrm>
        </p:spPr>
        <p:txBody>
          <a:bodyPr>
            <a:normAutofit fontScale="90000"/>
          </a:bodyPr>
          <a:lstStyle/>
          <a:p>
            <a:pPr algn="l"/>
            <a:r>
              <a:rPr lang="en-GB" sz="4400" b="1" dirty="0">
                <a:solidFill>
                  <a:srgbClr val="7030A0"/>
                </a:solidFill>
              </a:rPr>
              <a:t>A</a:t>
            </a:r>
            <a:r>
              <a:rPr lang="en-GB" sz="4400" b="1" dirty="0"/>
              <a:t>utism &amp; </a:t>
            </a:r>
            <a:r>
              <a:rPr lang="en-GB" sz="4400" b="1" dirty="0">
                <a:solidFill>
                  <a:srgbClr val="7030A0"/>
                </a:solidFill>
              </a:rPr>
              <a:t>I</a:t>
            </a:r>
            <a:r>
              <a:rPr lang="en-GB" sz="4400" b="1" dirty="0"/>
              <a:t>ntellectual </a:t>
            </a:r>
            <a:r>
              <a:rPr lang="en-GB" sz="4400" b="1" dirty="0">
                <a:solidFill>
                  <a:srgbClr val="7030A0"/>
                </a:solidFill>
              </a:rPr>
              <a:t>D</a:t>
            </a:r>
            <a:r>
              <a:rPr lang="en-GB" sz="4400" b="1" dirty="0"/>
              <a:t>isabilities </a:t>
            </a:r>
            <a:r>
              <a:rPr lang="en-GB" sz="4400" b="1" dirty="0">
                <a:solidFill>
                  <a:srgbClr val="7030A0"/>
                </a:solidFill>
              </a:rPr>
              <a:t>I</a:t>
            </a:r>
            <a:r>
              <a:rPr lang="en-GB" sz="4400" b="1" dirty="0"/>
              <a:t>ntensive </a:t>
            </a:r>
            <a:r>
              <a:rPr lang="en-GB" sz="4400" b="1" dirty="0">
                <a:solidFill>
                  <a:srgbClr val="7030A0"/>
                </a:solidFill>
              </a:rPr>
              <a:t>I</a:t>
            </a:r>
            <a:r>
              <a:rPr lang="en-GB" sz="4400" b="1" dirty="0"/>
              <a:t>ntervention </a:t>
            </a:r>
            <a:r>
              <a:rPr lang="en-GB" sz="4400" b="1" dirty="0">
                <a:solidFill>
                  <a:srgbClr val="7030A0"/>
                </a:solidFill>
              </a:rPr>
              <a:t>T</a:t>
            </a:r>
            <a:r>
              <a:rPr lang="en-GB" sz="4400" b="1" dirty="0">
                <a:solidFill>
                  <a:srgbClr val="000000"/>
                </a:solidFill>
              </a:rPr>
              <a:t>eam</a:t>
            </a:r>
            <a:r>
              <a:rPr lang="en-GB" sz="4400" b="1" dirty="0"/>
              <a:t> (AID-IIT)</a:t>
            </a:r>
          </a:p>
        </p:txBody>
      </p:sp>
      <p:sp>
        <p:nvSpPr>
          <p:cNvPr id="22" name="Subtitle 2">
            <a:extLst>
              <a:ext uri="{FF2B5EF4-FFF2-40B4-BE49-F238E27FC236}">
                <a16:creationId xmlns:a16="http://schemas.microsoft.com/office/drawing/2014/main" xmlns="" id="{D4A7FCA2-CF78-AC4A-9665-6632E0EFDA89}"/>
              </a:ext>
            </a:extLst>
          </p:cNvPr>
          <p:cNvSpPr>
            <a:spLocks noGrp="1"/>
          </p:cNvSpPr>
          <p:nvPr>
            <p:ph type="subTitle" idx="1"/>
          </p:nvPr>
        </p:nvSpPr>
        <p:spPr>
          <a:xfrm>
            <a:off x="294433" y="5029464"/>
            <a:ext cx="7190579" cy="1219338"/>
          </a:xfrm>
        </p:spPr>
        <p:txBody>
          <a:bodyPr vert="horz" lIns="91440" tIns="45720" rIns="91440" bIns="45720" rtlCol="0" anchor="t">
            <a:normAutofit/>
          </a:bodyPr>
          <a:lstStyle/>
          <a:p>
            <a:pPr algn="l"/>
            <a:r>
              <a:rPr lang="en-GB" dirty="0"/>
              <a:t>Dr Catherine Sholl, Consultant Clinical Psychologist </a:t>
            </a:r>
            <a:endParaRPr lang="en-GB" dirty="0">
              <a:cs typeface="Calibri" panose="020F0502020204030204"/>
            </a:endParaRPr>
          </a:p>
          <a:p>
            <a:pPr algn="l"/>
            <a:endParaRPr lang="en-GB" dirty="0">
              <a:ea typeface="+mn-lt"/>
              <a:cs typeface="+mn-lt"/>
            </a:endParaRPr>
          </a:p>
        </p:txBody>
      </p:sp>
      <p:sp>
        <p:nvSpPr>
          <p:cNvPr id="2" name="TextBox 1">
            <a:extLst>
              <a:ext uri="{FF2B5EF4-FFF2-40B4-BE49-F238E27FC236}">
                <a16:creationId xmlns:a16="http://schemas.microsoft.com/office/drawing/2014/main" xmlns="" id="{1723981A-D87A-4971-B30A-76985F436FCA}"/>
              </a:ext>
            </a:extLst>
          </p:cNvPr>
          <p:cNvSpPr txBox="1"/>
          <p:nvPr/>
        </p:nvSpPr>
        <p:spPr>
          <a:xfrm>
            <a:off x="7455897" y="6354790"/>
            <a:ext cx="4736123" cy="500137"/>
          </a:xfrm>
          <a:prstGeom prst="rect">
            <a:avLst/>
          </a:prstGeom>
          <a:noFill/>
          <a:ln w="28575">
            <a:noFill/>
          </a:ln>
        </p:spPr>
        <p:txBody>
          <a:bodyPr wrap="square" rtlCol="0">
            <a:spAutoFit/>
          </a:bodyPr>
          <a:lstStyle/>
          <a:p>
            <a:pPr algn="r"/>
            <a:r>
              <a:rPr lang="en-GB" sz="1600" b="1" dirty="0">
                <a:ln>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7030A0"/>
                </a:solidFill>
                <a:latin typeface="Lucida Sans" panose="020B0602030504020204" pitchFamily="34" charset="0"/>
              </a:rPr>
              <a:t>AID-IIT</a:t>
            </a:r>
          </a:p>
          <a:p>
            <a:pPr algn="r"/>
            <a:r>
              <a:rPr lang="en-GB" sz="1050" b="1" dirty="0">
                <a:ln>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7030A0"/>
                </a:solidFill>
                <a:latin typeface="Lucida Sans" panose="020B0602030504020204" pitchFamily="34" charset="0"/>
              </a:rPr>
              <a:t>Autism &amp; Intellectual Disabilities Intensive Intervention Team</a:t>
            </a:r>
            <a:endParaRPr lang="en-GB" sz="1050" dirty="0">
              <a:ln>
                <a:gradFill>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7030A0"/>
              </a:solidFill>
              <a:latin typeface="Lucida Sans" panose="020B0602030504020204" pitchFamily="34" charset="0"/>
            </a:endParaRPr>
          </a:p>
        </p:txBody>
      </p:sp>
      <p:sp>
        <p:nvSpPr>
          <p:cNvPr id="4" name="TextBox 3">
            <a:extLst>
              <a:ext uri="{FF2B5EF4-FFF2-40B4-BE49-F238E27FC236}">
                <a16:creationId xmlns:a16="http://schemas.microsoft.com/office/drawing/2014/main" xmlns="" id="{748492BD-3C7A-4E77-9828-87512E6BBF14}"/>
              </a:ext>
            </a:extLst>
          </p:cNvPr>
          <p:cNvSpPr txBox="1"/>
          <p:nvPr/>
        </p:nvSpPr>
        <p:spPr>
          <a:xfrm>
            <a:off x="285213" y="3830123"/>
            <a:ext cx="57823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Calibri Light"/>
                <a:cs typeface="Calibri Light"/>
              </a:rPr>
              <a:t>National &amp; Specialist CAMHS</a:t>
            </a:r>
            <a:r>
              <a:rPr lang="en-GB" sz="3200" b="1" dirty="0">
                <a:latin typeface="Calibri Light"/>
                <a:cs typeface="Calibri Light"/>
              </a:rPr>
              <a:t> </a:t>
            </a:r>
            <a:endParaRPr lang="en-GB" sz="3200" b="1" dirty="0">
              <a:solidFill>
                <a:srgbClr val="7030A0"/>
              </a:solidFill>
              <a:latin typeface="Calibri Light"/>
              <a:cs typeface="Calibri Light"/>
            </a:endParaRPr>
          </a:p>
        </p:txBody>
      </p:sp>
    </p:spTree>
    <p:extLst>
      <p:ext uri="{BB962C8B-B14F-4D97-AF65-F5344CB8AC3E}">
        <p14:creationId xmlns:p14="http://schemas.microsoft.com/office/powerpoint/2010/main" val="54688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Time for a Break</a:t>
            </a:r>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419" y="2019795"/>
            <a:ext cx="3625932" cy="362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6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37065" y="91608"/>
            <a:ext cx="4041775" cy="1819275"/>
            <a:chOff x="113243775" y="105280189"/>
            <a:chExt cx="4042800" cy="1818986"/>
          </a:xfrm>
        </p:grpSpPr>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341"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14339" name="TextBox 1"/>
          <p:cNvSpPr txBox="1">
            <a:spLocks noChangeArrowheads="1"/>
          </p:cNvSpPr>
          <p:nvPr/>
        </p:nvSpPr>
        <p:spPr bwMode="auto">
          <a:xfrm>
            <a:off x="2886376" y="2238475"/>
            <a:ext cx="658971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buClrTx/>
              <a:buSzTx/>
            </a:pPr>
            <a:r>
              <a:rPr lang="en-GB" altLang="en-US" sz="4800" b="1" dirty="0">
                <a:solidFill>
                  <a:prstClr val="black"/>
                </a:solidFill>
                <a:latin typeface="Calibri" panose="020F0502020204030204" pitchFamily="34" charset="0"/>
              </a:rPr>
              <a:t>National Network of Parent Carer Forums</a:t>
            </a:r>
          </a:p>
          <a:p>
            <a:pPr algn="ctr" defTabSz="457200">
              <a:lnSpc>
                <a:spcPct val="100000"/>
              </a:lnSpc>
              <a:spcBef>
                <a:spcPct val="0"/>
              </a:spcBef>
              <a:buClrTx/>
              <a:buSzTx/>
            </a:pPr>
            <a:r>
              <a:rPr lang="en-GB" altLang="en-US" sz="4800" b="1" dirty="0">
                <a:solidFill>
                  <a:prstClr val="black"/>
                </a:solidFill>
                <a:latin typeface="Calibri" panose="020F0502020204030204" pitchFamily="34" charset="0"/>
              </a:rPr>
              <a:t>London Region</a:t>
            </a:r>
          </a:p>
          <a:p>
            <a:pPr algn="ctr" defTabSz="457200">
              <a:lnSpc>
                <a:spcPct val="100000"/>
              </a:lnSpc>
              <a:spcBef>
                <a:spcPct val="0"/>
              </a:spcBef>
              <a:buClrTx/>
              <a:buSzTx/>
            </a:pPr>
            <a:endParaRPr lang="en-GB" altLang="en-US" sz="4800" b="1" dirty="0">
              <a:solidFill>
                <a:prstClr val="black"/>
              </a:solidFill>
              <a:latin typeface="Calibri" panose="020F0502020204030204" pitchFamily="34" charset="0"/>
            </a:endParaRPr>
          </a:p>
          <a:p>
            <a:pPr algn="ctr" defTabSz="457200">
              <a:lnSpc>
                <a:spcPct val="100000"/>
              </a:lnSpc>
              <a:spcBef>
                <a:spcPct val="0"/>
              </a:spcBef>
              <a:buClrTx/>
              <a:buSzTx/>
            </a:pPr>
            <a:r>
              <a:rPr lang="en-GB" altLang="en-US" b="1" dirty="0">
                <a:solidFill>
                  <a:prstClr val="black"/>
                </a:solidFill>
                <a:cs typeface="Arial" panose="020B0604020202020204" pitchFamily="34" charset="0"/>
              </a:rPr>
              <a:t>25</a:t>
            </a:r>
            <a:r>
              <a:rPr lang="en-GB" altLang="en-US" b="1" baseline="30000" dirty="0">
                <a:solidFill>
                  <a:prstClr val="black"/>
                </a:solidFill>
                <a:cs typeface="Arial" panose="020B0604020202020204" pitchFamily="34" charset="0"/>
              </a:rPr>
              <a:t>th</a:t>
            </a:r>
            <a:r>
              <a:rPr lang="en-GB" altLang="en-US" b="1" dirty="0">
                <a:solidFill>
                  <a:prstClr val="black"/>
                </a:solidFill>
                <a:cs typeface="Arial" panose="020B0604020202020204" pitchFamily="34" charset="0"/>
              </a:rPr>
              <a:t> November 2020</a:t>
            </a:r>
          </a:p>
          <a:p>
            <a:pPr algn="ctr" defTabSz="457200">
              <a:lnSpc>
                <a:spcPct val="100000"/>
              </a:lnSpc>
              <a:spcBef>
                <a:spcPct val="0"/>
              </a:spcBef>
              <a:buClrTx/>
              <a:buSzTx/>
            </a:pPr>
            <a:endParaRPr lang="en-GB" altLang="en-US" sz="48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746927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103" y="0"/>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874819" y="1881925"/>
            <a:ext cx="8126308" cy="5447645"/>
          </a:xfrm>
          <a:prstGeom prst="rect">
            <a:avLst/>
          </a:prstGeom>
          <a:noFill/>
        </p:spPr>
        <p:txBody>
          <a:bodyPr wrap="square" rtlCol="0">
            <a:spAutoFit/>
          </a:bodyPr>
          <a:lstStyle/>
          <a:p>
            <a:pPr marL="342900" indent="-342900" defTabSz="457200">
              <a:buFont typeface="Arial" panose="020B0604020202020204" pitchFamily="34" charset="0"/>
              <a:buChar char="•"/>
            </a:pPr>
            <a:r>
              <a:rPr lang="en-GB" sz="2400" dirty="0">
                <a:solidFill>
                  <a:prstClr val="black"/>
                </a:solidFill>
              </a:rPr>
              <a:t>Sat/sitting on a number of Governmental, Education, Health, Care and Third Sector meetings</a:t>
            </a:r>
          </a:p>
          <a:p>
            <a:pPr marL="342900" indent="-342900" defTabSz="457200">
              <a:buFont typeface="Arial" panose="020B0604020202020204" pitchFamily="34" charset="0"/>
              <a:buChar char="•"/>
            </a:pPr>
            <a:endParaRPr lang="en-GB" sz="2400" dirty="0">
              <a:solidFill>
                <a:prstClr val="black"/>
              </a:solidFill>
            </a:endParaRPr>
          </a:p>
          <a:p>
            <a:pPr marL="342900" indent="-342900" defTabSz="457200">
              <a:buFont typeface="Arial" panose="020B0604020202020204" pitchFamily="34" charset="0"/>
              <a:buChar char="•"/>
            </a:pPr>
            <a:r>
              <a:rPr lang="en-GB" sz="2400" dirty="0">
                <a:solidFill>
                  <a:prstClr val="black"/>
                </a:solidFill>
              </a:rPr>
              <a:t>Meetings with Vicki Ford Parliamentary Under Secretary of State responsible for Children and Families</a:t>
            </a:r>
          </a:p>
          <a:p>
            <a:pPr marL="342900" indent="-342900" defTabSz="457200">
              <a:buFont typeface="Arial" panose="020B0604020202020204" pitchFamily="34" charset="0"/>
              <a:buChar char="•"/>
            </a:pPr>
            <a:endParaRPr lang="en-GB" sz="2400" dirty="0">
              <a:solidFill>
                <a:prstClr val="black"/>
              </a:solidFill>
            </a:endParaRPr>
          </a:p>
          <a:p>
            <a:pPr marL="342900" indent="-342900" defTabSz="457200">
              <a:buFont typeface="Arial" panose="020B0604020202020204" pitchFamily="34" charset="0"/>
              <a:buChar char="•"/>
            </a:pPr>
            <a:r>
              <a:rPr lang="en-GB" sz="2400" dirty="0">
                <a:solidFill>
                  <a:prstClr val="black"/>
                </a:solidFill>
              </a:rPr>
              <a:t>Responded to the Select Committee Survey on the Impact of Covid19 on those deciding to home educate</a:t>
            </a:r>
          </a:p>
          <a:p>
            <a:pPr marL="342900" indent="-342900" defTabSz="457200">
              <a:buFont typeface="Arial" panose="020B0604020202020204" pitchFamily="34" charset="0"/>
              <a:buChar char="•"/>
            </a:pPr>
            <a:endParaRPr lang="en-GB" sz="2400" dirty="0">
              <a:solidFill>
                <a:prstClr val="black"/>
              </a:solidFill>
            </a:endParaRPr>
          </a:p>
          <a:p>
            <a:pPr marL="342900" indent="-342900" defTabSz="457200">
              <a:buFont typeface="Arial" panose="020B0604020202020204" pitchFamily="34" charset="0"/>
              <a:buChar char="•"/>
            </a:pPr>
            <a:r>
              <a:rPr lang="en-GB" sz="2400" dirty="0">
                <a:solidFill>
                  <a:prstClr val="black"/>
                </a:solidFill>
              </a:rPr>
              <a:t>Helping produce a Whole School SEND Ask/Listen/Do leaflet around SEN support</a:t>
            </a: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sp>
        <p:nvSpPr>
          <p:cNvPr id="2" name="Title 1">
            <a:extLst>
              <a:ext uri="{FF2B5EF4-FFF2-40B4-BE49-F238E27FC236}">
                <a16:creationId xmlns:a16="http://schemas.microsoft.com/office/drawing/2014/main" xmlns="" id="{8C11190B-4C86-4124-BD92-3FB35E61DB9F}"/>
              </a:ext>
            </a:extLst>
          </p:cNvPr>
          <p:cNvSpPr>
            <a:spLocks noGrp="1"/>
          </p:cNvSpPr>
          <p:nvPr>
            <p:ph type="title"/>
          </p:nvPr>
        </p:nvSpPr>
        <p:spPr>
          <a:xfrm>
            <a:off x="3565195" y="140434"/>
            <a:ext cx="8596668" cy="1320800"/>
          </a:xfrm>
        </p:spPr>
        <p:txBody>
          <a:bodyPr/>
          <a:lstStyle/>
          <a:p>
            <a:r>
              <a:rPr lang="en-GB" dirty="0">
                <a:solidFill>
                  <a:schemeClr val="tx1"/>
                </a:solidFill>
              </a:rPr>
              <a:t>Our Recent Activity</a:t>
            </a:r>
          </a:p>
        </p:txBody>
      </p:sp>
    </p:spTree>
    <p:extLst>
      <p:ext uri="{BB962C8B-B14F-4D97-AF65-F5344CB8AC3E}">
        <p14:creationId xmlns:p14="http://schemas.microsoft.com/office/powerpoint/2010/main" val="922603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103" y="0"/>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874819" y="1881644"/>
            <a:ext cx="8126308" cy="3970318"/>
          </a:xfrm>
          <a:prstGeom prst="rect">
            <a:avLst/>
          </a:prstGeom>
          <a:noFill/>
        </p:spPr>
        <p:txBody>
          <a:bodyPr wrap="square" rtlCol="0">
            <a:spAutoFit/>
          </a:bodyPr>
          <a:lstStyle/>
          <a:p>
            <a:pPr defTabSz="457200"/>
            <a:endParaRPr lang="en-GB" sz="2400" dirty="0">
              <a:solidFill>
                <a:prstClr val="black"/>
              </a:solidFill>
            </a:endParaRPr>
          </a:p>
          <a:p>
            <a:pPr marL="342900" indent="-342900" defTabSz="457200">
              <a:buFont typeface="Arial" panose="020B0604020202020204" pitchFamily="34" charset="0"/>
              <a:buChar char="•"/>
            </a:pPr>
            <a:r>
              <a:rPr lang="en-GB" sz="2400" dirty="0">
                <a:solidFill>
                  <a:prstClr val="black"/>
                </a:solidFill>
              </a:rPr>
              <a:t>Contributing to SEND Review and put forward recommendations via our Skunk Work reviews</a:t>
            </a:r>
          </a:p>
          <a:p>
            <a:pPr marL="342900" indent="-342900" defTabSz="457200">
              <a:buFont typeface="Arial" panose="020B0604020202020204" pitchFamily="34" charset="0"/>
              <a:buChar char="•"/>
            </a:pPr>
            <a:endParaRPr lang="en-GB" sz="2400" dirty="0">
              <a:solidFill>
                <a:prstClr val="black"/>
              </a:solidFill>
            </a:endParaRPr>
          </a:p>
          <a:p>
            <a:pPr marL="342900" indent="-342900" defTabSz="457200">
              <a:buFont typeface="Arial" panose="020B0604020202020204" pitchFamily="34" charset="0"/>
              <a:buChar char="•"/>
            </a:pPr>
            <a:r>
              <a:rPr lang="en-GB" sz="2400" dirty="0">
                <a:solidFill>
                  <a:prstClr val="black"/>
                </a:solidFill>
              </a:rPr>
              <a:t>Completed a number of “Talking Points” for our Forums</a:t>
            </a:r>
          </a:p>
          <a:p>
            <a:pPr marL="342900" indent="-342900" defTabSz="457200">
              <a:buFont typeface="Arial" panose="020B0604020202020204" pitchFamily="34" charset="0"/>
              <a:buChar char="•"/>
            </a:pPr>
            <a:endParaRPr lang="en-GB" sz="2400" dirty="0">
              <a:solidFill>
                <a:prstClr val="black"/>
              </a:solidFill>
            </a:endParaRPr>
          </a:p>
          <a:p>
            <a:pPr marL="342900" indent="-342900" defTabSz="457200">
              <a:buFont typeface="Arial" panose="020B0604020202020204" pitchFamily="34" charset="0"/>
              <a:buChar char="•"/>
            </a:pPr>
            <a:r>
              <a:rPr lang="en-GB" sz="2400" dirty="0">
                <a:solidFill>
                  <a:prstClr val="black"/>
                </a:solidFill>
              </a:rPr>
              <a:t>NNPCF/Contact Conference week w/c 30</a:t>
            </a:r>
            <a:r>
              <a:rPr lang="en-GB" sz="2400" baseline="30000" dirty="0">
                <a:solidFill>
                  <a:prstClr val="black"/>
                </a:solidFill>
              </a:rPr>
              <a:t>th</a:t>
            </a:r>
            <a:r>
              <a:rPr lang="en-GB" sz="2400" dirty="0">
                <a:solidFill>
                  <a:prstClr val="black"/>
                </a:solidFill>
              </a:rPr>
              <a:t> November</a:t>
            </a: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sp>
        <p:nvSpPr>
          <p:cNvPr id="2" name="Title 1">
            <a:extLst>
              <a:ext uri="{FF2B5EF4-FFF2-40B4-BE49-F238E27FC236}">
                <a16:creationId xmlns:a16="http://schemas.microsoft.com/office/drawing/2014/main" xmlns="" id="{8C11190B-4C86-4124-BD92-3FB35E61DB9F}"/>
              </a:ext>
            </a:extLst>
          </p:cNvPr>
          <p:cNvSpPr>
            <a:spLocks noGrp="1"/>
          </p:cNvSpPr>
          <p:nvPr>
            <p:ph type="title"/>
          </p:nvPr>
        </p:nvSpPr>
        <p:spPr>
          <a:xfrm>
            <a:off x="3565195" y="140434"/>
            <a:ext cx="8596668" cy="1320800"/>
          </a:xfrm>
        </p:spPr>
        <p:txBody>
          <a:bodyPr/>
          <a:lstStyle/>
          <a:p>
            <a:r>
              <a:rPr lang="en-GB" dirty="0">
                <a:solidFill>
                  <a:schemeClr val="tx1"/>
                </a:solidFill>
              </a:rPr>
              <a:t>Our Recent Activity</a:t>
            </a:r>
          </a:p>
        </p:txBody>
      </p:sp>
    </p:spTree>
    <p:extLst>
      <p:ext uri="{BB962C8B-B14F-4D97-AF65-F5344CB8AC3E}">
        <p14:creationId xmlns:p14="http://schemas.microsoft.com/office/powerpoint/2010/main" val="3720509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5908" y="91921"/>
            <a:ext cx="2949359" cy="1497443"/>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2" name="TextBox 1"/>
          <p:cNvSpPr txBox="1"/>
          <p:nvPr/>
        </p:nvSpPr>
        <p:spPr>
          <a:xfrm>
            <a:off x="3031088" y="243594"/>
            <a:ext cx="7047122" cy="1938992"/>
          </a:xfrm>
          <a:prstGeom prst="rect">
            <a:avLst/>
          </a:prstGeom>
          <a:noFill/>
        </p:spPr>
        <p:txBody>
          <a:bodyPr wrap="none" rtlCol="0">
            <a:spAutoFit/>
          </a:bodyPr>
          <a:lstStyle/>
          <a:p>
            <a:pPr defTabSz="457200"/>
            <a:r>
              <a:rPr lang="en-GB" sz="4000" b="1" dirty="0">
                <a:solidFill>
                  <a:prstClr val="black"/>
                </a:solidFill>
              </a:rPr>
              <a:t>Our Priorities for 2020/2021</a:t>
            </a:r>
          </a:p>
          <a:p>
            <a:pPr marL="457200" indent="-457200" defTabSz="457200">
              <a:buFont typeface="Arial" panose="020B0604020202020204" pitchFamily="34" charset="0"/>
              <a:buChar char="•"/>
            </a:pPr>
            <a:endParaRPr lang="en-GB" sz="2400" dirty="0">
              <a:solidFill>
                <a:prstClr val="black"/>
              </a:solidFill>
            </a:endParaRPr>
          </a:p>
          <a:p>
            <a:pPr defTabSz="457200"/>
            <a:endParaRPr lang="en-GB" sz="2400" dirty="0">
              <a:solidFill>
                <a:prstClr val="black"/>
              </a:solidFill>
            </a:endParaRPr>
          </a:p>
          <a:p>
            <a:pPr defTabSz="457200"/>
            <a:endParaRPr lang="en-GB" sz="3200" dirty="0">
              <a:solidFill>
                <a:prstClr val="black"/>
              </a:solidFill>
            </a:endParaRPr>
          </a:p>
        </p:txBody>
      </p:sp>
      <p:grpSp>
        <p:nvGrpSpPr>
          <p:cNvPr id="13" name="Group 12">
            <a:extLst>
              <a:ext uri="{FF2B5EF4-FFF2-40B4-BE49-F238E27FC236}">
                <a16:creationId xmlns:a16="http://schemas.microsoft.com/office/drawing/2014/main" xmlns="" id="{1796A982-3A45-4994-9FEE-DC75EDBCD617}"/>
              </a:ext>
            </a:extLst>
          </p:cNvPr>
          <p:cNvGrpSpPr/>
          <p:nvPr/>
        </p:nvGrpSpPr>
        <p:grpSpPr>
          <a:xfrm>
            <a:off x="1619908" y="1972016"/>
            <a:ext cx="7495545" cy="4642390"/>
            <a:chOff x="3305489" y="1972016"/>
            <a:chExt cx="7495545" cy="4642390"/>
          </a:xfrm>
        </p:grpSpPr>
        <p:sp>
          <p:nvSpPr>
            <p:cNvPr id="9" name="Freeform: Shape 8">
              <a:extLst>
                <a:ext uri="{FF2B5EF4-FFF2-40B4-BE49-F238E27FC236}">
                  <a16:creationId xmlns:a16="http://schemas.microsoft.com/office/drawing/2014/main" xmlns="" id="{D7C815AD-7939-4290-B173-16F7E00049B8}"/>
                </a:ext>
              </a:extLst>
            </p:cNvPr>
            <p:cNvSpPr/>
            <p:nvPr/>
          </p:nvSpPr>
          <p:spPr>
            <a:xfrm>
              <a:off x="3334222" y="1972016"/>
              <a:ext cx="3569307" cy="2141584"/>
            </a:xfrm>
            <a:custGeom>
              <a:avLst/>
              <a:gdLst>
                <a:gd name="connsiteX0" fmla="*/ 0 w 3569307"/>
                <a:gd name="connsiteY0" fmla="*/ 0 h 2141584"/>
                <a:gd name="connsiteX1" fmla="*/ 3569307 w 3569307"/>
                <a:gd name="connsiteY1" fmla="*/ 0 h 2141584"/>
                <a:gd name="connsiteX2" fmla="*/ 3569307 w 3569307"/>
                <a:gd name="connsiteY2" fmla="*/ 2141584 h 2141584"/>
                <a:gd name="connsiteX3" fmla="*/ 0 w 3569307"/>
                <a:gd name="connsiteY3" fmla="*/ 2141584 h 2141584"/>
                <a:gd name="connsiteX4" fmla="*/ 0 w 3569307"/>
                <a:gd name="connsiteY4" fmla="*/ 0 h 2141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07" h="2141584">
                  <a:moveTo>
                    <a:pt x="0" y="0"/>
                  </a:moveTo>
                  <a:lnTo>
                    <a:pt x="3569307" y="0"/>
                  </a:lnTo>
                  <a:lnTo>
                    <a:pt x="3569307" y="2141584"/>
                  </a:lnTo>
                  <a:lnTo>
                    <a:pt x="0" y="2141584"/>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r>
                <a:rPr lang="en-GB" sz="4500" dirty="0">
                  <a:solidFill>
                    <a:prstClr val="black"/>
                  </a:solidFill>
                </a:rPr>
                <a:t>COVID 19</a:t>
              </a:r>
            </a:p>
          </p:txBody>
        </p:sp>
        <p:sp>
          <p:nvSpPr>
            <p:cNvPr id="10" name="Freeform: Shape 9">
              <a:extLst>
                <a:ext uri="{FF2B5EF4-FFF2-40B4-BE49-F238E27FC236}">
                  <a16:creationId xmlns:a16="http://schemas.microsoft.com/office/drawing/2014/main" xmlns="" id="{36193037-D60D-4E76-BD75-BBA406141386}"/>
                </a:ext>
              </a:extLst>
            </p:cNvPr>
            <p:cNvSpPr/>
            <p:nvPr/>
          </p:nvSpPr>
          <p:spPr>
            <a:xfrm>
              <a:off x="7231727" y="1974307"/>
              <a:ext cx="3569307" cy="2141584"/>
            </a:xfrm>
            <a:custGeom>
              <a:avLst/>
              <a:gdLst>
                <a:gd name="connsiteX0" fmla="*/ 0 w 3569307"/>
                <a:gd name="connsiteY0" fmla="*/ 0 h 2141584"/>
                <a:gd name="connsiteX1" fmla="*/ 3569307 w 3569307"/>
                <a:gd name="connsiteY1" fmla="*/ 0 h 2141584"/>
                <a:gd name="connsiteX2" fmla="*/ 3569307 w 3569307"/>
                <a:gd name="connsiteY2" fmla="*/ 2141584 h 2141584"/>
                <a:gd name="connsiteX3" fmla="*/ 0 w 3569307"/>
                <a:gd name="connsiteY3" fmla="*/ 2141584 h 2141584"/>
                <a:gd name="connsiteX4" fmla="*/ 0 w 3569307"/>
                <a:gd name="connsiteY4" fmla="*/ 0 h 2141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07" h="2141584">
                  <a:moveTo>
                    <a:pt x="0" y="0"/>
                  </a:moveTo>
                  <a:lnTo>
                    <a:pt x="3569307" y="0"/>
                  </a:lnTo>
                  <a:lnTo>
                    <a:pt x="3569307" y="2141584"/>
                  </a:lnTo>
                  <a:lnTo>
                    <a:pt x="0" y="2141584"/>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r>
                <a:rPr lang="en-GB" sz="4500" dirty="0">
                  <a:solidFill>
                    <a:prstClr val="black"/>
                  </a:solidFill>
                </a:rPr>
                <a:t>NHS Long Term Plan</a:t>
              </a:r>
            </a:p>
          </p:txBody>
        </p:sp>
        <p:sp>
          <p:nvSpPr>
            <p:cNvPr id="11" name="Freeform: Shape 10">
              <a:extLst>
                <a:ext uri="{FF2B5EF4-FFF2-40B4-BE49-F238E27FC236}">
                  <a16:creationId xmlns:a16="http://schemas.microsoft.com/office/drawing/2014/main" xmlns="" id="{B248E925-FF6E-4C77-A10A-253DA85B111D}"/>
                </a:ext>
              </a:extLst>
            </p:cNvPr>
            <p:cNvSpPr/>
            <p:nvPr/>
          </p:nvSpPr>
          <p:spPr>
            <a:xfrm>
              <a:off x="3305489" y="4472822"/>
              <a:ext cx="3569307" cy="2141584"/>
            </a:xfrm>
            <a:custGeom>
              <a:avLst/>
              <a:gdLst>
                <a:gd name="connsiteX0" fmla="*/ 0 w 3569307"/>
                <a:gd name="connsiteY0" fmla="*/ 0 h 2141584"/>
                <a:gd name="connsiteX1" fmla="*/ 3569307 w 3569307"/>
                <a:gd name="connsiteY1" fmla="*/ 0 h 2141584"/>
                <a:gd name="connsiteX2" fmla="*/ 3569307 w 3569307"/>
                <a:gd name="connsiteY2" fmla="*/ 2141584 h 2141584"/>
                <a:gd name="connsiteX3" fmla="*/ 0 w 3569307"/>
                <a:gd name="connsiteY3" fmla="*/ 2141584 h 2141584"/>
                <a:gd name="connsiteX4" fmla="*/ 0 w 3569307"/>
                <a:gd name="connsiteY4" fmla="*/ 0 h 2141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07" h="2141584">
                  <a:moveTo>
                    <a:pt x="0" y="0"/>
                  </a:moveTo>
                  <a:lnTo>
                    <a:pt x="3569307" y="0"/>
                  </a:lnTo>
                  <a:lnTo>
                    <a:pt x="3569307" y="2141584"/>
                  </a:lnTo>
                  <a:lnTo>
                    <a:pt x="0" y="2141584"/>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r>
                <a:rPr lang="en-GB" sz="4500" dirty="0">
                  <a:solidFill>
                    <a:prstClr val="black"/>
                  </a:solidFill>
                </a:rPr>
                <a:t>SEND Review</a:t>
              </a:r>
            </a:p>
          </p:txBody>
        </p:sp>
        <p:sp>
          <p:nvSpPr>
            <p:cNvPr id="12" name="Freeform: Shape 11">
              <a:extLst>
                <a:ext uri="{FF2B5EF4-FFF2-40B4-BE49-F238E27FC236}">
                  <a16:creationId xmlns:a16="http://schemas.microsoft.com/office/drawing/2014/main" xmlns="" id="{8F53F6C4-8A68-47CD-A76F-4C6969762F03}"/>
                </a:ext>
              </a:extLst>
            </p:cNvPr>
            <p:cNvSpPr/>
            <p:nvPr/>
          </p:nvSpPr>
          <p:spPr>
            <a:xfrm>
              <a:off x="7231727" y="4472822"/>
              <a:ext cx="3569307" cy="2141584"/>
            </a:xfrm>
            <a:custGeom>
              <a:avLst/>
              <a:gdLst>
                <a:gd name="connsiteX0" fmla="*/ 0 w 3569307"/>
                <a:gd name="connsiteY0" fmla="*/ 0 h 2141584"/>
                <a:gd name="connsiteX1" fmla="*/ 3569307 w 3569307"/>
                <a:gd name="connsiteY1" fmla="*/ 0 h 2141584"/>
                <a:gd name="connsiteX2" fmla="*/ 3569307 w 3569307"/>
                <a:gd name="connsiteY2" fmla="*/ 2141584 h 2141584"/>
                <a:gd name="connsiteX3" fmla="*/ 0 w 3569307"/>
                <a:gd name="connsiteY3" fmla="*/ 2141584 h 2141584"/>
                <a:gd name="connsiteX4" fmla="*/ 0 w 3569307"/>
                <a:gd name="connsiteY4" fmla="*/ 0 h 2141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9307" h="2141584">
                  <a:moveTo>
                    <a:pt x="0" y="0"/>
                  </a:moveTo>
                  <a:lnTo>
                    <a:pt x="3569307" y="0"/>
                  </a:lnTo>
                  <a:lnTo>
                    <a:pt x="3569307" y="2141584"/>
                  </a:lnTo>
                  <a:lnTo>
                    <a:pt x="0" y="2141584"/>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r>
                <a:rPr lang="en-GB" sz="4500" dirty="0">
                  <a:solidFill>
                    <a:prstClr val="black"/>
                  </a:solidFill>
                </a:rPr>
                <a:t>NNPCF becoming a CIC</a:t>
              </a:r>
            </a:p>
          </p:txBody>
        </p:sp>
      </p:grpSp>
      <p:sp>
        <p:nvSpPr>
          <p:cNvPr id="7" name="Arrow: Up-Down 6">
            <a:extLst>
              <a:ext uri="{FF2B5EF4-FFF2-40B4-BE49-F238E27FC236}">
                <a16:creationId xmlns:a16="http://schemas.microsoft.com/office/drawing/2014/main" xmlns="" id="{8C049693-B4DD-4115-A771-97728A9CA67B}"/>
              </a:ext>
            </a:extLst>
          </p:cNvPr>
          <p:cNvSpPr/>
          <p:nvPr/>
        </p:nvSpPr>
        <p:spPr>
          <a:xfrm>
            <a:off x="796225" y="1972016"/>
            <a:ext cx="484632" cy="4642390"/>
          </a:xfrm>
          <a:prstGeom prst="up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a:solidFill>
                  <a:prstClr val="black"/>
                </a:solidFill>
              </a:rPr>
              <a:t>Co- Production</a:t>
            </a:r>
          </a:p>
        </p:txBody>
      </p:sp>
    </p:spTree>
    <p:extLst>
      <p:ext uri="{BB962C8B-B14F-4D97-AF65-F5344CB8AC3E}">
        <p14:creationId xmlns:p14="http://schemas.microsoft.com/office/powerpoint/2010/main" val="141019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5908" y="91921"/>
            <a:ext cx="2949359" cy="1497443"/>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2" name="TextBox 1"/>
          <p:cNvSpPr txBox="1"/>
          <p:nvPr/>
        </p:nvSpPr>
        <p:spPr>
          <a:xfrm>
            <a:off x="3031112" y="243594"/>
            <a:ext cx="7653377" cy="1938992"/>
          </a:xfrm>
          <a:prstGeom prst="rect">
            <a:avLst/>
          </a:prstGeom>
          <a:noFill/>
        </p:spPr>
        <p:txBody>
          <a:bodyPr wrap="none" rtlCol="0">
            <a:spAutoFit/>
          </a:bodyPr>
          <a:lstStyle/>
          <a:p>
            <a:pPr defTabSz="457200"/>
            <a:r>
              <a:rPr lang="en-GB" sz="4000" b="1" dirty="0">
                <a:solidFill>
                  <a:prstClr val="black"/>
                </a:solidFill>
              </a:rPr>
              <a:t>Key Worker Project 2020/2021</a:t>
            </a:r>
          </a:p>
          <a:p>
            <a:pPr marL="457200" indent="-457200" defTabSz="457200">
              <a:buFont typeface="Arial" panose="020B0604020202020204" pitchFamily="34" charset="0"/>
              <a:buChar char="•"/>
            </a:pPr>
            <a:endParaRPr lang="en-GB" sz="2400" dirty="0">
              <a:solidFill>
                <a:prstClr val="black"/>
              </a:solidFill>
            </a:endParaRPr>
          </a:p>
          <a:p>
            <a:pPr defTabSz="457200"/>
            <a:endParaRPr lang="en-GB" sz="2400" dirty="0">
              <a:solidFill>
                <a:prstClr val="black"/>
              </a:solidFill>
            </a:endParaRPr>
          </a:p>
          <a:p>
            <a:pPr defTabSz="457200"/>
            <a:endParaRPr lang="en-GB" sz="3200" dirty="0">
              <a:solidFill>
                <a:prstClr val="black"/>
              </a:solidFill>
            </a:endParaRPr>
          </a:p>
        </p:txBody>
      </p:sp>
      <p:sp>
        <p:nvSpPr>
          <p:cNvPr id="8" name="Content Placeholder 7">
            <a:extLst>
              <a:ext uri="{FF2B5EF4-FFF2-40B4-BE49-F238E27FC236}">
                <a16:creationId xmlns:a16="http://schemas.microsoft.com/office/drawing/2014/main" xmlns="" id="{E1C042AE-78A5-491D-9D5F-0F5DFB587157}"/>
              </a:ext>
            </a:extLst>
          </p:cNvPr>
          <p:cNvSpPr>
            <a:spLocks noGrp="1"/>
          </p:cNvSpPr>
          <p:nvPr>
            <p:ph idx="1"/>
          </p:nvPr>
        </p:nvSpPr>
        <p:spPr>
          <a:xfrm>
            <a:off x="648759" y="1846270"/>
            <a:ext cx="8596668" cy="3880773"/>
          </a:xfrm>
        </p:spPr>
        <p:txBody>
          <a:bodyPr>
            <a:noAutofit/>
          </a:bodyPr>
          <a:lstStyle/>
          <a:p>
            <a:r>
              <a:rPr lang="en-GB" sz="2400" dirty="0"/>
              <a:t>On the back of the work of Dame Christine </a:t>
            </a:r>
            <a:r>
              <a:rPr lang="en-GB" sz="2400" dirty="0" err="1"/>
              <a:t>Lenehan</a:t>
            </a:r>
            <a:r>
              <a:rPr lang="en-GB" sz="2400" dirty="0"/>
              <a:t>, “These are our Children” one of the recommendations was for families to have a named worker or key worker</a:t>
            </a:r>
          </a:p>
          <a:p>
            <a:r>
              <a:rPr lang="en-GB" sz="2400" dirty="0"/>
              <a:t>NHSE was looking for CCGs/Integrated Care Systems to develop and pilot Key Worker Programmes to avoid hospital in patient admissions</a:t>
            </a:r>
          </a:p>
          <a:p>
            <a:r>
              <a:rPr lang="en-GB" sz="2400" dirty="0"/>
              <a:t>North Central London CCG was one of the regions who were successful</a:t>
            </a:r>
          </a:p>
          <a:p>
            <a:r>
              <a:rPr lang="en-GB" sz="2400" dirty="0"/>
              <a:t>In addition, NNPCF parent carer forums are able to apply for up to £5k funding to support a regional approach for forums to upskill their knowledge/raise awareness</a:t>
            </a:r>
          </a:p>
        </p:txBody>
      </p:sp>
    </p:spTree>
    <p:extLst>
      <p:ext uri="{BB962C8B-B14F-4D97-AF65-F5344CB8AC3E}">
        <p14:creationId xmlns:p14="http://schemas.microsoft.com/office/powerpoint/2010/main" val="428043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37065" y="91608"/>
            <a:ext cx="4041775" cy="1819275"/>
            <a:chOff x="113243775" y="105280189"/>
            <a:chExt cx="4042800" cy="1818986"/>
          </a:xfrm>
        </p:grpSpPr>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341"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14339" name="TextBox 1"/>
          <p:cNvSpPr txBox="1">
            <a:spLocks noChangeArrowheads="1"/>
          </p:cNvSpPr>
          <p:nvPr/>
        </p:nvSpPr>
        <p:spPr bwMode="auto">
          <a:xfrm>
            <a:off x="1781476" y="2538920"/>
            <a:ext cx="65897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buClrTx/>
              <a:buSzTx/>
            </a:pPr>
            <a:r>
              <a:rPr lang="en-GB" altLang="en-US" sz="4800" b="1" dirty="0">
                <a:solidFill>
                  <a:prstClr val="black"/>
                </a:solidFill>
                <a:latin typeface="Calibri" panose="020F0502020204030204" pitchFamily="34" charset="0"/>
              </a:rPr>
              <a:t>Parent Carer’s Mental Health and Wellbeing</a:t>
            </a:r>
          </a:p>
          <a:p>
            <a:pPr algn="ctr" defTabSz="457200">
              <a:lnSpc>
                <a:spcPct val="100000"/>
              </a:lnSpc>
              <a:spcBef>
                <a:spcPct val="0"/>
              </a:spcBef>
              <a:buClrTx/>
              <a:buSzTx/>
            </a:pPr>
            <a:endParaRPr lang="en-GB" altLang="en-US" sz="4800" b="1" dirty="0">
              <a:solidFill>
                <a:prstClr val="black"/>
              </a:solidFill>
              <a:latin typeface="Calibri" panose="020F0502020204030204" pitchFamily="34" charset="0"/>
            </a:endParaRPr>
          </a:p>
          <a:p>
            <a:pPr algn="ctr" defTabSz="457200">
              <a:lnSpc>
                <a:spcPct val="100000"/>
              </a:lnSpc>
              <a:spcBef>
                <a:spcPct val="0"/>
              </a:spcBef>
              <a:buClrTx/>
              <a:buSzTx/>
            </a:pPr>
            <a:endParaRPr lang="en-GB" altLang="en-US" sz="48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33977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79915" y="3"/>
            <a:ext cx="4041775" cy="1819275"/>
            <a:chOff x="113243775" y="105280189"/>
            <a:chExt cx="4042800" cy="1818986"/>
          </a:xfrm>
        </p:grpSpPr>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341"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p>
          </p:txBody>
        </p:sp>
      </p:grpSp>
      <p:sp>
        <p:nvSpPr>
          <p:cNvPr id="4" name="TextBox 3">
            <a:extLst>
              <a:ext uri="{FF2B5EF4-FFF2-40B4-BE49-F238E27FC236}">
                <a16:creationId xmlns:a16="http://schemas.microsoft.com/office/drawing/2014/main" xmlns="" id="{9614EC67-3CB0-4691-9CC2-878201FD8A69}"/>
              </a:ext>
            </a:extLst>
          </p:cNvPr>
          <p:cNvSpPr txBox="1"/>
          <p:nvPr/>
        </p:nvSpPr>
        <p:spPr>
          <a:xfrm>
            <a:off x="7429500" y="1819685"/>
            <a:ext cx="2590800" cy="4031873"/>
          </a:xfrm>
          <a:prstGeom prst="rect">
            <a:avLst/>
          </a:prstGeom>
          <a:noFill/>
        </p:spPr>
        <p:txBody>
          <a:bodyPr wrap="square" rtlCol="0">
            <a:spAutoFit/>
          </a:bodyPr>
          <a:lstStyle/>
          <a:p>
            <a:r>
              <a:rPr lang="en-GB" sz="3200" dirty="0"/>
              <a:t>Same storm </a:t>
            </a:r>
          </a:p>
          <a:p>
            <a:r>
              <a:rPr lang="en-GB" sz="3200" dirty="0"/>
              <a:t>but </a:t>
            </a:r>
          </a:p>
          <a:p>
            <a:r>
              <a:rPr lang="en-GB" sz="3200" dirty="0"/>
              <a:t>NOT in the </a:t>
            </a:r>
          </a:p>
          <a:p>
            <a:r>
              <a:rPr lang="en-GB" sz="3200"/>
              <a:t>same boat</a:t>
            </a:r>
          </a:p>
          <a:p>
            <a:endParaRPr lang="en-GB" sz="3200" dirty="0"/>
          </a:p>
          <a:p>
            <a:r>
              <a:rPr lang="en-GB" sz="3200" dirty="0"/>
              <a:t>Significant health inequalities</a:t>
            </a:r>
          </a:p>
        </p:txBody>
      </p:sp>
      <p:pic>
        <p:nvPicPr>
          <p:cNvPr id="5" name="Picture 4">
            <a:extLst>
              <a:ext uri="{FF2B5EF4-FFF2-40B4-BE49-F238E27FC236}">
                <a16:creationId xmlns:a16="http://schemas.microsoft.com/office/drawing/2014/main" xmlns="" id="{DB9FC9CA-9AA5-4D58-890E-946A46586BF3}"/>
              </a:ext>
            </a:extLst>
          </p:cNvPr>
          <p:cNvPicPr>
            <a:picLocks noChangeAspect="1"/>
          </p:cNvPicPr>
          <p:nvPr/>
        </p:nvPicPr>
        <p:blipFill>
          <a:blip r:embed="rId3"/>
          <a:stretch>
            <a:fillRect/>
          </a:stretch>
        </p:blipFill>
        <p:spPr>
          <a:xfrm>
            <a:off x="657256" y="1770370"/>
            <a:ext cx="6194839" cy="4953917"/>
          </a:xfrm>
          <a:prstGeom prst="rect">
            <a:avLst/>
          </a:prstGeom>
        </p:spPr>
      </p:pic>
      <p:sp>
        <p:nvSpPr>
          <p:cNvPr id="6" name="TextBox 5">
            <a:extLst>
              <a:ext uri="{FF2B5EF4-FFF2-40B4-BE49-F238E27FC236}">
                <a16:creationId xmlns:a16="http://schemas.microsoft.com/office/drawing/2014/main" xmlns="" id="{DF34B2BB-C8FE-4B2A-95BA-B214A8A8249A}"/>
              </a:ext>
            </a:extLst>
          </p:cNvPr>
          <p:cNvSpPr txBox="1"/>
          <p:nvPr/>
        </p:nvSpPr>
        <p:spPr>
          <a:xfrm>
            <a:off x="7019944" y="6153718"/>
            <a:ext cx="2668872" cy="369332"/>
          </a:xfrm>
          <a:prstGeom prst="rect">
            <a:avLst/>
          </a:prstGeom>
          <a:noFill/>
        </p:spPr>
        <p:txBody>
          <a:bodyPr wrap="none" rtlCol="0">
            <a:spAutoFit/>
          </a:bodyPr>
          <a:lstStyle/>
          <a:p>
            <a:r>
              <a:rPr lang="en-GB" dirty="0"/>
              <a:t>Picture by Barbara Kelly</a:t>
            </a:r>
          </a:p>
        </p:txBody>
      </p:sp>
    </p:spTree>
    <p:extLst>
      <p:ext uri="{BB962C8B-B14F-4D97-AF65-F5344CB8AC3E}">
        <p14:creationId xmlns:p14="http://schemas.microsoft.com/office/powerpoint/2010/main" val="3157759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6031" y="0"/>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3648075" y="134791"/>
            <a:ext cx="8162872" cy="2000548"/>
          </a:xfrm>
          <a:prstGeom prst="rect">
            <a:avLst/>
          </a:prstGeom>
          <a:noFill/>
        </p:spPr>
        <p:txBody>
          <a:bodyPr wrap="square" rtlCol="0">
            <a:spAutoFit/>
          </a:bodyPr>
          <a:lstStyle/>
          <a:p>
            <a:pPr defTabSz="457200"/>
            <a:r>
              <a:rPr lang="en-GB" sz="4000" dirty="0">
                <a:solidFill>
                  <a:prstClr val="black"/>
                </a:solidFill>
              </a:rPr>
              <a:t>Carer’s Mental Health &amp; Wellbeing</a:t>
            </a:r>
          </a:p>
          <a:p>
            <a:pPr defTabSz="457200"/>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sp>
        <p:nvSpPr>
          <p:cNvPr id="8" name="Speech Bubble: Oval 7">
            <a:extLst>
              <a:ext uri="{FF2B5EF4-FFF2-40B4-BE49-F238E27FC236}">
                <a16:creationId xmlns:a16="http://schemas.microsoft.com/office/drawing/2014/main" xmlns="" id="{A0C0E3CE-9A7C-4703-AB81-C0B8894C097F}"/>
              </a:ext>
            </a:extLst>
          </p:cNvPr>
          <p:cNvSpPr/>
          <p:nvPr/>
        </p:nvSpPr>
        <p:spPr>
          <a:xfrm>
            <a:off x="299284" y="2297646"/>
            <a:ext cx="1597129"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Over</a:t>
            </a:r>
          </a:p>
          <a:p>
            <a:pPr algn="ctr" defTabSz="457200"/>
            <a:r>
              <a:rPr lang="en-GB" dirty="0">
                <a:solidFill>
                  <a:prstClr val="black"/>
                </a:solidFill>
              </a:rPr>
              <a:t>whelmed</a:t>
            </a:r>
          </a:p>
        </p:txBody>
      </p:sp>
      <p:sp>
        <p:nvSpPr>
          <p:cNvPr id="9" name="Speech Bubble: Oval 8">
            <a:extLst>
              <a:ext uri="{FF2B5EF4-FFF2-40B4-BE49-F238E27FC236}">
                <a16:creationId xmlns:a16="http://schemas.microsoft.com/office/drawing/2014/main" xmlns="" id="{3869C085-9B57-4316-B97C-EE6E9998CC11}"/>
              </a:ext>
            </a:extLst>
          </p:cNvPr>
          <p:cNvSpPr/>
          <p:nvPr/>
        </p:nvSpPr>
        <p:spPr>
          <a:xfrm>
            <a:off x="578161" y="5209201"/>
            <a:ext cx="1597129"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Juggling</a:t>
            </a:r>
          </a:p>
        </p:txBody>
      </p:sp>
      <p:sp>
        <p:nvSpPr>
          <p:cNvPr id="11" name="Speech Bubble: Oval 10">
            <a:extLst>
              <a:ext uri="{FF2B5EF4-FFF2-40B4-BE49-F238E27FC236}">
                <a16:creationId xmlns:a16="http://schemas.microsoft.com/office/drawing/2014/main" xmlns="" id="{60BA90B9-A994-49D2-B12A-92616A8EE4DA}"/>
              </a:ext>
            </a:extLst>
          </p:cNvPr>
          <p:cNvSpPr/>
          <p:nvPr/>
        </p:nvSpPr>
        <p:spPr>
          <a:xfrm>
            <a:off x="2588239" y="1780904"/>
            <a:ext cx="1597129"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stressed</a:t>
            </a:r>
          </a:p>
        </p:txBody>
      </p:sp>
      <p:sp>
        <p:nvSpPr>
          <p:cNvPr id="13" name="Speech Bubble: Oval 12">
            <a:extLst>
              <a:ext uri="{FF2B5EF4-FFF2-40B4-BE49-F238E27FC236}">
                <a16:creationId xmlns:a16="http://schemas.microsoft.com/office/drawing/2014/main" xmlns="" id="{9EABCDDA-07A0-4163-9640-F3A8255FC4FB}"/>
              </a:ext>
            </a:extLst>
          </p:cNvPr>
          <p:cNvSpPr/>
          <p:nvPr/>
        </p:nvSpPr>
        <p:spPr>
          <a:xfrm>
            <a:off x="3855365" y="5052034"/>
            <a:ext cx="1695187"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Sandwich Carers</a:t>
            </a:r>
          </a:p>
        </p:txBody>
      </p:sp>
      <p:sp>
        <p:nvSpPr>
          <p:cNvPr id="15" name="Speech Bubble: Oval 14">
            <a:extLst>
              <a:ext uri="{FF2B5EF4-FFF2-40B4-BE49-F238E27FC236}">
                <a16:creationId xmlns:a16="http://schemas.microsoft.com/office/drawing/2014/main" xmlns="" id="{FF79BFFF-E594-4821-8321-804F50289A9A}"/>
              </a:ext>
            </a:extLst>
          </p:cNvPr>
          <p:cNvSpPr/>
          <p:nvPr/>
        </p:nvSpPr>
        <p:spPr>
          <a:xfrm>
            <a:off x="4253509" y="3369269"/>
            <a:ext cx="1676711"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Isolated</a:t>
            </a:r>
          </a:p>
        </p:txBody>
      </p:sp>
      <p:sp>
        <p:nvSpPr>
          <p:cNvPr id="17" name="Speech Bubble: Oval 16">
            <a:extLst>
              <a:ext uri="{FF2B5EF4-FFF2-40B4-BE49-F238E27FC236}">
                <a16:creationId xmlns:a16="http://schemas.microsoft.com/office/drawing/2014/main" xmlns="" id="{DEC9BFC7-E8C1-480F-80A0-933BD9135544}"/>
              </a:ext>
            </a:extLst>
          </p:cNvPr>
          <p:cNvSpPr/>
          <p:nvPr/>
        </p:nvSpPr>
        <p:spPr>
          <a:xfrm>
            <a:off x="6411371" y="3049429"/>
            <a:ext cx="1597129"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Child to carer abuse</a:t>
            </a:r>
          </a:p>
        </p:txBody>
      </p:sp>
      <p:sp>
        <p:nvSpPr>
          <p:cNvPr id="19" name="Speech Bubble: Oval 18">
            <a:extLst>
              <a:ext uri="{FF2B5EF4-FFF2-40B4-BE49-F238E27FC236}">
                <a16:creationId xmlns:a16="http://schemas.microsoft.com/office/drawing/2014/main" xmlns="" id="{840D0A81-DC60-4BC7-B2E1-A2AA1A965AEB}"/>
              </a:ext>
            </a:extLst>
          </p:cNvPr>
          <p:cNvSpPr/>
          <p:nvPr/>
        </p:nvSpPr>
        <p:spPr>
          <a:xfrm>
            <a:off x="6715195" y="4811822"/>
            <a:ext cx="1597129"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Lack of respite</a:t>
            </a:r>
          </a:p>
        </p:txBody>
      </p:sp>
      <p:sp>
        <p:nvSpPr>
          <p:cNvPr id="21" name="Speech Bubble: Oval 20">
            <a:extLst>
              <a:ext uri="{FF2B5EF4-FFF2-40B4-BE49-F238E27FC236}">
                <a16:creationId xmlns:a16="http://schemas.microsoft.com/office/drawing/2014/main" xmlns="" id="{2466D06F-63A8-414D-A888-2B14A8C82727}"/>
              </a:ext>
            </a:extLst>
          </p:cNvPr>
          <p:cNvSpPr/>
          <p:nvPr/>
        </p:nvSpPr>
        <p:spPr>
          <a:xfrm>
            <a:off x="7529707" y="1079832"/>
            <a:ext cx="1597129"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Anxious</a:t>
            </a:r>
          </a:p>
        </p:txBody>
      </p:sp>
      <p:sp>
        <p:nvSpPr>
          <p:cNvPr id="23" name="Speech Bubble: Oval 22">
            <a:extLst>
              <a:ext uri="{FF2B5EF4-FFF2-40B4-BE49-F238E27FC236}">
                <a16:creationId xmlns:a16="http://schemas.microsoft.com/office/drawing/2014/main" xmlns="" id="{4629EF59-27EC-4CDE-9775-247468EF77A4}"/>
              </a:ext>
            </a:extLst>
          </p:cNvPr>
          <p:cNvSpPr/>
          <p:nvPr/>
        </p:nvSpPr>
        <p:spPr>
          <a:xfrm>
            <a:off x="8490221" y="2638954"/>
            <a:ext cx="1758623"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Depressed</a:t>
            </a:r>
          </a:p>
        </p:txBody>
      </p:sp>
      <p:sp>
        <p:nvSpPr>
          <p:cNvPr id="25" name="Speech Bubble: Oval 24">
            <a:extLst>
              <a:ext uri="{FF2B5EF4-FFF2-40B4-BE49-F238E27FC236}">
                <a16:creationId xmlns:a16="http://schemas.microsoft.com/office/drawing/2014/main" xmlns="" id="{F8CBFEE9-8BE8-4A0E-BF57-DFED1EDFD48B}"/>
              </a:ext>
            </a:extLst>
          </p:cNvPr>
          <p:cNvSpPr/>
          <p:nvPr/>
        </p:nvSpPr>
        <p:spPr>
          <a:xfrm>
            <a:off x="1994025" y="3553611"/>
            <a:ext cx="1787400"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Family pressures</a:t>
            </a:r>
          </a:p>
        </p:txBody>
      </p:sp>
      <p:sp>
        <p:nvSpPr>
          <p:cNvPr id="27" name="Speech Bubble: Oval 26">
            <a:extLst>
              <a:ext uri="{FF2B5EF4-FFF2-40B4-BE49-F238E27FC236}">
                <a16:creationId xmlns:a16="http://schemas.microsoft.com/office/drawing/2014/main" xmlns="" id="{9C5500B8-CD65-4C12-BC17-AEDB32B2DF64}"/>
              </a:ext>
            </a:extLst>
          </p:cNvPr>
          <p:cNvSpPr/>
          <p:nvPr/>
        </p:nvSpPr>
        <p:spPr>
          <a:xfrm>
            <a:off x="4924324" y="1377852"/>
            <a:ext cx="1790821"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Exhausted</a:t>
            </a:r>
          </a:p>
        </p:txBody>
      </p:sp>
      <p:sp>
        <p:nvSpPr>
          <p:cNvPr id="2" name="Speech Bubble: Oval 1">
            <a:extLst>
              <a:ext uri="{FF2B5EF4-FFF2-40B4-BE49-F238E27FC236}">
                <a16:creationId xmlns:a16="http://schemas.microsoft.com/office/drawing/2014/main" xmlns="" id="{F0636124-6AA1-4E41-B076-334640AF045D}"/>
              </a:ext>
            </a:extLst>
          </p:cNvPr>
          <p:cNvSpPr/>
          <p:nvPr/>
        </p:nvSpPr>
        <p:spPr>
          <a:xfrm>
            <a:off x="8581436" y="4267468"/>
            <a:ext cx="1790821" cy="122872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Stressed child</a:t>
            </a:r>
          </a:p>
        </p:txBody>
      </p:sp>
    </p:spTree>
    <p:extLst>
      <p:ext uri="{BB962C8B-B14F-4D97-AF65-F5344CB8AC3E}">
        <p14:creationId xmlns:p14="http://schemas.microsoft.com/office/powerpoint/2010/main" val="1610849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26031" y="0"/>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3648075" y="134791"/>
            <a:ext cx="8162872" cy="2000548"/>
          </a:xfrm>
          <a:prstGeom prst="rect">
            <a:avLst/>
          </a:prstGeom>
          <a:noFill/>
        </p:spPr>
        <p:txBody>
          <a:bodyPr wrap="square" rtlCol="0">
            <a:spAutoFit/>
          </a:bodyPr>
          <a:lstStyle/>
          <a:p>
            <a:pPr defTabSz="457200"/>
            <a:r>
              <a:rPr lang="en-GB" sz="4000" dirty="0">
                <a:solidFill>
                  <a:prstClr val="black"/>
                </a:solidFill>
              </a:rPr>
              <a:t>Carer’s Mental Health &amp; Wellbeing</a:t>
            </a:r>
          </a:p>
          <a:p>
            <a:pPr defTabSz="457200"/>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sp>
        <p:nvSpPr>
          <p:cNvPr id="8" name="Speech Bubble: Oval 7">
            <a:extLst>
              <a:ext uri="{FF2B5EF4-FFF2-40B4-BE49-F238E27FC236}">
                <a16:creationId xmlns:a16="http://schemas.microsoft.com/office/drawing/2014/main" xmlns="" id="{A0C0E3CE-9A7C-4703-AB81-C0B8894C097F}"/>
              </a:ext>
            </a:extLst>
          </p:cNvPr>
          <p:cNvSpPr/>
          <p:nvPr/>
        </p:nvSpPr>
        <p:spPr>
          <a:xfrm>
            <a:off x="381396" y="2120764"/>
            <a:ext cx="1597129" cy="122872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More time with the family</a:t>
            </a:r>
          </a:p>
        </p:txBody>
      </p:sp>
      <p:sp>
        <p:nvSpPr>
          <p:cNvPr id="9" name="Speech Bubble: Oval 8">
            <a:extLst>
              <a:ext uri="{FF2B5EF4-FFF2-40B4-BE49-F238E27FC236}">
                <a16:creationId xmlns:a16="http://schemas.microsoft.com/office/drawing/2014/main" xmlns="" id="{3869C085-9B57-4316-B97C-EE6E9998CC11}"/>
              </a:ext>
            </a:extLst>
          </p:cNvPr>
          <p:cNvSpPr/>
          <p:nvPr/>
        </p:nvSpPr>
        <p:spPr>
          <a:xfrm>
            <a:off x="285057" y="4401073"/>
            <a:ext cx="1740643" cy="122872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Creativity</a:t>
            </a:r>
          </a:p>
        </p:txBody>
      </p:sp>
      <p:sp>
        <p:nvSpPr>
          <p:cNvPr id="11" name="Speech Bubble: Oval 10">
            <a:extLst>
              <a:ext uri="{FF2B5EF4-FFF2-40B4-BE49-F238E27FC236}">
                <a16:creationId xmlns:a16="http://schemas.microsoft.com/office/drawing/2014/main" xmlns="" id="{60BA90B9-A994-49D2-B12A-92616A8EE4DA}"/>
              </a:ext>
            </a:extLst>
          </p:cNvPr>
          <p:cNvSpPr/>
          <p:nvPr/>
        </p:nvSpPr>
        <p:spPr>
          <a:xfrm>
            <a:off x="3567463" y="1326016"/>
            <a:ext cx="2299764" cy="2340600"/>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dirty="0">
                <a:solidFill>
                  <a:prstClr val="white"/>
                </a:solidFill>
              </a:rPr>
              <a:t>Parent to parent support</a:t>
            </a:r>
          </a:p>
        </p:txBody>
      </p:sp>
      <p:sp>
        <p:nvSpPr>
          <p:cNvPr id="13" name="Speech Bubble: Oval 12">
            <a:extLst>
              <a:ext uri="{FF2B5EF4-FFF2-40B4-BE49-F238E27FC236}">
                <a16:creationId xmlns:a16="http://schemas.microsoft.com/office/drawing/2014/main" xmlns="" id="{9EABCDDA-07A0-4163-9640-F3A8255FC4FB}"/>
              </a:ext>
            </a:extLst>
          </p:cNvPr>
          <p:cNvSpPr/>
          <p:nvPr/>
        </p:nvSpPr>
        <p:spPr>
          <a:xfrm>
            <a:off x="2697141" y="5211536"/>
            <a:ext cx="1740643" cy="122872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Sandwich Carers</a:t>
            </a:r>
          </a:p>
        </p:txBody>
      </p:sp>
      <p:sp>
        <p:nvSpPr>
          <p:cNvPr id="15" name="Speech Bubble: Oval 14">
            <a:extLst>
              <a:ext uri="{FF2B5EF4-FFF2-40B4-BE49-F238E27FC236}">
                <a16:creationId xmlns:a16="http://schemas.microsoft.com/office/drawing/2014/main" xmlns="" id="{FF79BFFF-E594-4821-8321-804F50289A9A}"/>
              </a:ext>
            </a:extLst>
          </p:cNvPr>
          <p:cNvSpPr/>
          <p:nvPr/>
        </p:nvSpPr>
        <p:spPr>
          <a:xfrm>
            <a:off x="2117611" y="3594567"/>
            <a:ext cx="1676711" cy="122872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Solution Focused</a:t>
            </a:r>
          </a:p>
        </p:txBody>
      </p:sp>
      <p:sp>
        <p:nvSpPr>
          <p:cNvPr id="17" name="Speech Bubble: Oval 16">
            <a:extLst>
              <a:ext uri="{FF2B5EF4-FFF2-40B4-BE49-F238E27FC236}">
                <a16:creationId xmlns:a16="http://schemas.microsoft.com/office/drawing/2014/main" xmlns="" id="{DEC9BFC7-E8C1-480F-80A0-933BD9135544}"/>
              </a:ext>
            </a:extLst>
          </p:cNvPr>
          <p:cNvSpPr/>
          <p:nvPr/>
        </p:nvSpPr>
        <p:spPr>
          <a:xfrm>
            <a:off x="8032065" y="3129988"/>
            <a:ext cx="1867159" cy="1445167"/>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Regular walks and exercise</a:t>
            </a:r>
          </a:p>
        </p:txBody>
      </p:sp>
      <p:sp>
        <p:nvSpPr>
          <p:cNvPr id="19" name="Speech Bubble: Oval 18">
            <a:extLst>
              <a:ext uri="{FF2B5EF4-FFF2-40B4-BE49-F238E27FC236}">
                <a16:creationId xmlns:a16="http://schemas.microsoft.com/office/drawing/2014/main" xmlns="" id="{840D0A81-DC60-4BC7-B2E1-A2AA1A965AEB}"/>
              </a:ext>
            </a:extLst>
          </p:cNvPr>
          <p:cNvSpPr/>
          <p:nvPr/>
        </p:nvSpPr>
        <p:spPr>
          <a:xfrm>
            <a:off x="6267324" y="5015436"/>
            <a:ext cx="2278311" cy="1445167"/>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Strategic Contribution</a:t>
            </a:r>
          </a:p>
        </p:txBody>
      </p:sp>
      <p:sp>
        <p:nvSpPr>
          <p:cNvPr id="21" name="Speech Bubble: Oval 20">
            <a:extLst>
              <a:ext uri="{FF2B5EF4-FFF2-40B4-BE49-F238E27FC236}">
                <a16:creationId xmlns:a16="http://schemas.microsoft.com/office/drawing/2014/main" xmlns="" id="{2466D06F-63A8-414D-A888-2B14A8C82727}"/>
              </a:ext>
            </a:extLst>
          </p:cNvPr>
          <p:cNvSpPr/>
          <p:nvPr/>
        </p:nvSpPr>
        <p:spPr>
          <a:xfrm>
            <a:off x="6438619" y="1310065"/>
            <a:ext cx="1935721" cy="1580217"/>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Community Support</a:t>
            </a:r>
          </a:p>
        </p:txBody>
      </p:sp>
      <p:sp>
        <p:nvSpPr>
          <p:cNvPr id="23" name="Speech Bubble: Oval 22">
            <a:extLst>
              <a:ext uri="{FF2B5EF4-FFF2-40B4-BE49-F238E27FC236}">
                <a16:creationId xmlns:a16="http://schemas.microsoft.com/office/drawing/2014/main" xmlns="" id="{4629EF59-27EC-4CDE-9775-247468EF77A4}"/>
              </a:ext>
            </a:extLst>
          </p:cNvPr>
          <p:cNvSpPr/>
          <p:nvPr/>
        </p:nvSpPr>
        <p:spPr>
          <a:xfrm>
            <a:off x="5162472" y="3501800"/>
            <a:ext cx="1867159" cy="134470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rPr>
              <a:t>Co-Production</a:t>
            </a:r>
          </a:p>
        </p:txBody>
      </p:sp>
    </p:spTree>
    <p:extLst>
      <p:ext uri="{BB962C8B-B14F-4D97-AF65-F5344CB8AC3E}">
        <p14:creationId xmlns:p14="http://schemas.microsoft.com/office/powerpoint/2010/main" val="249053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1" y="251602"/>
            <a:ext cx="10580047" cy="707537"/>
          </a:xfrm>
        </p:spPr>
        <p:txBody>
          <a:bodyPr/>
          <a:lstStyle/>
          <a:p>
            <a:r>
              <a:rPr lang="en-GB" b="1" dirty="0"/>
              <a:t>Who are AID-IIT?</a:t>
            </a:r>
            <a:endParaRPr lang="en-US">
              <a:cs typeface="Calibri Light" panose="020F0302020204030204"/>
            </a:endParaRPr>
          </a:p>
        </p:txBody>
      </p:sp>
      <p:sp>
        <p:nvSpPr>
          <p:cNvPr id="3" name="Content Placeholder 2"/>
          <p:cNvSpPr>
            <a:spLocks noGrp="1"/>
          </p:cNvSpPr>
          <p:nvPr>
            <p:ph idx="1"/>
          </p:nvPr>
        </p:nvSpPr>
        <p:spPr>
          <a:xfrm>
            <a:off x="545392" y="4340718"/>
            <a:ext cx="11481847" cy="2266456"/>
          </a:xfrm>
        </p:spPr>
        <p:txBody>
          <a:bodyPr vert="horz" lIns="91440" tIns="45720" rIns="91440" bIns="45720" rtlCol="0" anchor="t">
            <a:normAutofit lnSpcReduction="10000"/>
          </a:bodyPr>
          <a:lstStyle/>
          <a:p>
            <a:pPr marL="0" indent="0">
              <a:buNone/>
            </a:pPr>
            <a:r>
              <a:rPr lang="en-GB" sz="2200" b="1" u="sng" dirty="0"/>
              <a:t>Our aims: </a:t>
            </a:r>
          </a:p>
          <a:p>
            <a:pPr>
              <a:buFont typeface="Wingdings" panose="05000000000000000000" pitchFamily="2" charset="2"/>
              <a:buChar char="§"/>
            </a:pPr>
            <a:r>
              <a:rPr lang="en-GB" sz="2200" b="1" dirty="0"/>
              <a:t>Reduce </a:t>
            </a:r>
            <a:r>
              <a:rPr lang="en-GB" sz="2200" dirty="0"/>
              <a:t>or </a:t>
            </a:r>
            <a:r>
              <a:rPr lang="en-GB" sz="2200" b="1"/>
              <a:t>prevent</a:t>
            </a:r>
            <a:r>
              <a:rPr lang="en-GB" sz="2200"/>
              <a:t>, where possible, </a:t>
            </a:r>
            <a:r>
              <a:rPr lang="en-GB" sz="2200" b="1"/>
              <a:t>inpatient CAMHS admissions </a:t>
            </a:r>
            <a:r>
              <a:rPr lang="en-GB" sz="2200" dirty="0"/>
              <a:t>for children and young people </a:t>
            </a:r>
            <a:r>
              <a:rPr lang="en-GB" sz="2200"/>
              <a:t>with Intellectual Disabilities and/or Autism </a:t>
            </a:r>
            <a:endParaRPr lang="en-GB" sz="2200">
              <a:cs typeface="Calibri"/>
            </a:endParaRPr>
          </a:p>
          <a:p>
            <a:pPr>
              <a:buFont typeface="Wingdings" panose="05000000000000000000" pitchFamily="2" charset="2"/>
              <a:buChar char="§"/>
            </a:pPr>
            <a:r>
              <a:rPr lang="en-GB" sz="2200" b="1" dirty="0"/>
              <a:t>Support</a:t>
            </a:r>
            <a:r>
              <a:rPr lang="en-GB" sz="2200" dirty="0"/>
              <a:t> these young people to continue to </a:t>
            </a:r>
            <a:r>
              <a:rPr lang="en-GB" sz="2200" b="1" dirty="0"/>
              <a:t>live within the community</a:t>
            </a:r>
          </a:p>
          <a:p>
            <a:pPr>
              <a:buFont typeface="Wingdings" panose="05000000000000000000" pitchFamily="2" charset="2"/>
              <a:buChar char="§"/>
            </a:pPr>
            <a:r>
              <a:rPr lang="en-GB" sz="2200"/>
              <a:t>For young people admitted to hospital, we work </a:t>
            </a:r>
            <a:r>
              <a:rPr lang="en-GB" sz="2200">
                <a:ea typeface="+mn-lt"/>
                <a:cs typeface="+mn-lt"/>
              </a:rPr>
              <a:t>closely with local and inpatient teams to make</a:t>
            </a:r>
            <a:r>
              <a:rPr lang="en-GB" sz="2200" dirty="0"/>
              <a:t> </a:t>
            </a:r>
            <a:r>
              <a:rPr lang="en-GB" sz="2200"/>
              <a:t>admissions </a:t>
            </a:r>
            <a:r>
              <a:rPr lang="en-GB" sz="2200" b="1" dirty="0"/>
              <a:t>as useful as possible </a:t>
            </a:r>
            <a:r>
              <a:rPr lang="en-GB" sz="2200"/>
              <a:t>and support their </a:t>
            </a:r>
            <a:r>
              <a:rPr lang="en-GB" sz="2200" b="1" dirty="0"/>
              <a:t>transition back </a:t>
            </a:r>
            <a:r>
              <a:rPr lang="en-GB" sz="2200" dirty="0"/>
              <a:t>into the community</a:t>
            </a:r>
          </a:p>
        </p:txBody>
      </p:sp>
      <p:sp>
        <p:nvSpPr>
          <p:cNvPr id="6" name="Slide Number Placeholder 5">
            <a:extLst>
              <a:ext uri="{FF2B5EF4-FFF2-40B4-BE49-F238E27FC236}">
                <a16:creationId xmlns:a16="http://schemas.microsoft.com/office/drawing/2014/main" xmlns="" id="{E13BE83C-24AA-4776-B256-EAAAE682420D}"/>
              </a:ext>
            </a:extLst>
          </p:cNvPr>
          <p:cNvSpPr>
            <a:spLocks noGrp="1"/>
          </p:cNvSpPr>
          <p:nvPr>
            <p:ph type="sldNum" sz="quarter" idx="12"/>
          </p:nvPr>
        </p:nvSpPr>
        <p:spPr/>
        <p:txBody>
          <a:bodyPr/>
          <a:lstStyle/>
          <a:p>
            <a:fld id="{8DE443BB-9783-4D9B-B615-FE1E981B7158}" type="slidenum">
              <a:rPr lang="en-GB" smtClean="0"/>
              <a:t>4</a:t>
            </a:fld>
            <a:endParaRPr lang="en-GB"/>
          </a:p>
        </p:txBody>
      </p:sp>
      <p:sp>
        <p:nvSpPr>
          <p:cNvPr id="7" name="Content Placeholder 2">
            <a:extLst>
              <a:ext uri="{FF2B5EF4-FFF2-40B4-BE49-F238E27FC236}">
                <a16:creationId xmlns:a16="http://schemas.microsoft.com/office/drawing/2014/main" xmlns="" id="{9813B21E-AE4B-4864-8BA0-9DD7828FF7B0}"/>
              </a:ext>
            </a:extLst>
          </p:cNvPr>
          <p:cNvSpPr txBox="1">
            <a:spLocks/>
          </p:cNvSpPr>
          <p:nvPr/>
        </p:nvSpPr>
        <p:spPr>
          <a:xfrm>
            <a:off x="4784687" y="1044769"/>
            <a:ext cx="6493113" cy="23815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20B0604020202020204" pitchFamily="34" charset="0"/>
              <a:buChar char="§"/>
            </a:pPr>
            <a:r>
              <a:rPr lang="en-GB" sz="2200" b="1" dirty="0"/>
              <a:t>Tier 4 </a:t>
            </a:r>
            <a:r>
              <a:rPr lang="en-GB" sz="2200" dirty="0"/>
              <a:t>National &amp; Specialist Outpatient CAMHS </a:t>
            </a:r>
          </a:p>
          <a:p>
            <a:pPr marL="342900" indent="-342900">
              <a:buFont typeface="Wingdings" panose="020B0604020202020204" pitchFamily="34" charset="0"/>
              <a:buChar char="§"/>
            </a:pPr>
            <a:r>
              <a:rPr lang="en-GB" sz="2200" dirty="0"/>
              <a:t>Cover all </a:t>
            </a:r>
            <a:r>
              <a:rPr lang="en-GB" sz="2200" b="1" dirty="0"/>
              <a:t>32</a:t>
            </a:r>
            <a:r>
              <a:rPr lang="en-GB" sz="2200" dirty="0"/>
              <a:t> London boroughs </a:t>
            </a:r>
          </a:p>
          <a:p>
            <a:pPr marL="342900" indent="-342900">
              <a:buFont typeface="Wingdings" panose="020B0604020202020204" pitchFamily="34" charset="0"/>
              <a:buChar char="§"/>
            </a:pPr>
            <a:r>
              <a:rPr lang="en-GB" sz="2200" dirty="0"/>
              <a:t>Work closely with the Service for Complex Autism and Neurodevelopmental Disorders (SCAAND) in </a:t>
            </a:r>
            <a:r>
              <a:rPr lang="en-GB" sz="2200" dirty="0" err="1"/>
              <a:t>SLaM</a:t>
            </a:r>
            <a:r>
              <a:rPr lang="en-GB" sz="2200" dirty="0"/>
              <a:t> </a:t>
            </a:r>
            <a:endParaRPr lang="en-GB" sz="2200" dirty="0">
              <a:cs typeface="Calibri"/>
            </a:endParaRPr>
          </a:p>
          <a:p>
            <a:pPr marL="342900" indent="-342900">
              <a:buFont typeface="Wingdings" panose="020B0604020202020204" pitchFamily="34" charset="0"/>
              <a:buChar char="§"/>
            </a:pPr>
            <a:r>
              <a:rPr lang="en-GB" sz="2200" b="1" dirty="0"/>
              <a:t>Fully funded </a:t>
            </a:r>
            <a:r>
              <a:rPr lang="en-GB" sz="2200" dirty="0"/>
              <a:t>by NHS England in response to the Transforming Care Agenda</a:t>
            </a:r>
            <a:endParaRPr lang="en-GB" sz="2200" dirty="0">
              <a:cs typeface="Calibri"/>
            </a:endParaRPr>
          </a:p>
        </p:txBody>
      </p:sp>
      <p:pic>
        <p:nvPicPr>
          <p:cNvPr id="8" name="Picture 6" descr="http://www.younghealthymindsni.co.uk/wp-content/uploads/2014/02/imgprofessional-new.jpg">
            <a:extLst>
              <a:ext uri="{FF2B5EF4-FFF2-40B4-BE49-F238E27FC236}">
                <a16:creationId xmlns:a16="http://schemas.microsoft.com/office/drawing/2014/main" xmlns="" id="{BD60108F-E08F-4E03-B297-1486E1844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69" y="1047543"/>
            <a:ext cx="4341883" cy="2940655"/>
          </a:xfrm>
          <a:prstGeom prst="rect">
            <a:avLst/>
          </a:prstGeom>
          <a:noFill/>
          <a:extLst>
            <a:ext uri="{909E8E84-426E-40DD-AFC4-6F175D3DCCD1}">
              <a14:hiddenFill xmlns:a14="http://schemas.microsoft.com/office/drawing/2010/main">
                <a:solidFill>
                  <a:srgbClr val="FFFFFF"/>
                </a:solidFill>
              </a14:hiddenFill>
            </a:ext>
          </a:extLst>
        </p:spPr>
      </p:pic>
      <p:sp>
        <p:nvSpPr>
          <p:cNvPr id="15" name="Isosceles Triangle 14">
            <a:extLst>
              <a:ext uri="{FF2B5EF4-FFF2-40B4-BE49-F238E27FC236}">
                <a16:creationId xmlns:a16="http://schemas.microsoft.com/office/drawing/2014/main" xmlns="" id="{6478A474-BF4D-413E-B4C2-AD3E640839CA}"/>
              </a:ext>
            </a:extLst>
          </p:cNvPr>
          <p:cNvSpPr/>
          <p:nvPr/>
        </p:nvSpPr>
        <p:spPr>
          <a:xfrm>
            <a:off x="1724502" y="1135177"/>
            <a:ext cx="1837679" cy="1279555"/>
          </a:xfrm>
          <a:prstGeom prst="triangl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0338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26031" y="0"/>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3648075" y="134791"/>
            <a:ext cx="8162872" cy="2000548"/>
          </a:xfrm>
          <a:prstGeom prst="rect">
            <a:avLst/>
          </a:prstGeom>
          <a:noFill/>
        </p:spPr>
        <p:txBody>
          <a:bodyPr wrap="square" rtlCol="0">
            <a:spAutoFit/>
          </a:bodyPr>
          <a:lstStyle/>
          <a:p>
            <a:pPr defTabSz="457200"/>
            <a:r>
              <a:rPr lang="en-GB" sz="4000" dirty="0">
                <a:solidFill>
                  <a:prstClr val="black"/>
                </a:solidFill>
              </a:rPr>
              <a:t>How we have been adapting…</a:t>
            </a:r>
          </a:p>
          <a:p>
            <a:pPr defTabSz="457200"/>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sp>
        <p:nvSpPr>
          <p:cNvPr id="8" name="Speech Bubble: Oval 7">
            <a:extLst>
              <a:ext uri="{FF2B5EF4-FFF2-40B4-BE49-F238E27FC236}">
                <a16:creationId xmlns:a16="http://schemas.microsoft.com/office/drawing/2014/main" xmlns="" id="{A0C0E3CE-9A7C-4703-AB81-C0B8894C097F}"/>
              </a:ext>
            </a:extLst>
          </p:cNvPr>
          <p:cNvSpPr/>
          <p:nvPr/>
        </p:nvSpPr>
        <p:spPr>
          <a:xfrm>
            <a:off x="278104" y="2597818"/>
            <a:ext cx="1597129" cy="1228725"/>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Summer Helplines</a:t>
            </a:r>
          </a:p>
        </p:txBody>
      </p:sp>
      <p:sp>
        <p:nvSpPr>
          <p:cNvPr id="9" name="Speech Bubble: Oval 8">
            <a:extLst>
              <a:ext uri="{FF2B5EF4-FFF2-40B4-BE49-F238E27FC236}">
                <a16:creationId xmlns:a16="http://schemas.microsoft.com/office/drawing/2014/main" xmlns="" id="{3869C085-9B57-4316-B97C-EE6E9998CC11}"/>
              </a:ext>
            </a:extLst>
          </p:cNvPr>
          <p:cNvSpPr/>
          <p:nvPr/>
        </p:nvSpPr>
        <p:spPr>
          <a:xfrm>
            <a:off x="475045" y="4586628"/>
            <a:ext cx="1676711" cy="1228725"/>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Increased numbers attending</a:t>
            </a:r>
          </a:p>
        </p:txBody>
      </p:sp>
      <p:sp>
        <p:nvSpPr>
          <p:cNvPr id="11" name="Speech Bubble: Oval 10">
            <a:extLst>
              <a:ext uri="{FF2B5EF4-FFF2-40B4-BE49-F238E27FC236}">
                <a16:creationId xmlns:a16="http://schemas.microsoft.com/office/drawing/2014/main" xmlns="" id="{60BA90B9-A994-49D2-B12A-92616A8EE4DA}"/>
              </a:ext>
            </a:extLst>
          </p:cNvPr>
          <p:cNvSpPr/>
          <p:nvPr/>
        </p:nvSpPr>
        <p:spPr>
          <a:xfrm>
            <a:off x="2222331" y="1786530"/>
            <a:ext cx="2299764" cy="2340600"/>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400" dirty="0">
                <a:solidFill>
                  <a:prstClr val="black"/>
                </a:solidFill>
              </a:rPr>
              <a:t>Running virtual coffee morning sessions</a:t>
            </a:r>
          </a:p>
        </p:txBody>
      </p:sp>
      <p:sp>
        <p:nvSpPr>
          <p:cNvPr id="13" name="Speech Bubble: Oval 12">
            <a:extLst>
              <a:ext uri="{FF2B5EF4-FFF2-40B4-BE49-F238E27FC236}">
                <a16:creationId xmlns:a16="http://schemas.microsoft.com/office/drawing/2014/main" xmlns="" id="{9EABCDDA-07A0-4163-9640-F3A8255FC4FB}"/>
              </a:ext>
            </a:extLst>
          </p:cNvPr>
          <p:cNvSpPr/>
          <p:nvPr/>
        </p:nvSpPr>
        <p:spPr>
          <a:xfrm>
            <a:off x="7666896" y="4456228"/>
            <a:ext cx="2195193" cy="1694621"/>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Dipping in and out</a:t>
            </a:r>
          </a:p>
        </p:txBody>
      </p:sp>
      <p:sp>
        <p:nvSpPr>
          <p:cNvPr id="15" name="Speech Bubble: Oval 14">
            <a:extLst>
              <a:ext uri="{FF2B5EF4-FFF2-40B4-BE49-F238E27FC236}">
                <a16:creationId xmlns:a16="http://schemas.microsoft.com/office/drawing/2014/main" xmlns="" id="{FF79BFFF-E594-4821-8321-804F50289A9A}"/>
              </a:ext>
            </a:extLst>
          </p:cNvPr>
          <p:cNvSpPr/>
          <p:nvPr/>
        </p:nvSpPr>
        <p:spPr>
          <a:xfrm>
            <a:off x="4677117" y="1682008"/>
            <a:ext cx="1676711" cy="1228725"/>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Virtual Training sessions</a:t>
            </a:r>
          </a:p>
        </p:txBody>
      </p:sp>
      <p:sp>
        <p:nvSpPr>
          <p:cNvPr id="17" name="Speech Bubble: Oval 16">
            <a:extLst>
              <a:ext uri="{FF2B5EF4-FFF2-40B4-BE49-F238E27FC236}">
                <a16:creationId xmlns:a16="http://schemas.microsoft.com/office/drawing/2014/main" xmlns="" id="{DEC9BFC7-E8C1-480F-80A0-933BD9135544}"/>
              </a:ext>
            </a:extLst>
          </p:cNvPr>
          <p:cNvSpPr/>
          <p:nvPr/>
        </p:nvSpPr>
        <p:spPr>
          <a:xfrm>
            <a:off x="8363633" y="2433033"/>
            <a:ext cx="2020248" cy="1694621"/>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Partnering with agencies to support families</a:t>
            </a:r>
          </a:p>
        </p:txBody>
      </p:sp>
      <p:sp>
        <p:nvSpPr>
          <p:cNvPr id="19" name="Speech Bubble: Oval 18">
            <a:extLst>
              <a:ext uri="{FF2B5EF4-FFF2-40B4-BE49-F238E27FC236}">
                <a16:creationId xmlns:a16="http://schemas.microsoft.com/office/drawing/2014/main" xmlns="" id="{840D0A81-DC60-4BC7-B2E1-A2AA1A965AEB}"/>
              </a:ext>
            </a:extLst>
          </p:cNvPr>
          <p:cNvSpPr/>
          <p:nvPr/>
        </p:nvSpPr>
        <p:spPr>
          <a:xfrm>
            <a:off x="5447284" y="5170005"/>
            <a:ext cx="2278311" cy="1445167"/>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Conducting Surveys</a:t>
            </a:r>
          </a:p>
        </p:txBody>
      </p:sp>
      <p:sp>
        <p:nvSpPr>
          <p:cNvPr id="21" name="Speech Bubble: Oval 20">
            <a:extLst>
              <a:ext uri="{FF2B5EF4-FFF2-40B4-BE49-F238E27FC236}">
                <a16:creationId xmlns:a16="http://schemas.microsoft.com/office/drawing/2014/main" xmlns="" id="{2466D06F-63A8-414D-A888-2B14A8C82727}"/>
              </a:ext>
            </a:extLst>
          </p:cNvPr>
          <p:cNvSpPr/>
          <p:nvPr/>
        </p:nvSpPr>
        <p:spPr>
          <a:xfrm>
            <a:off x="7021235" y="950940"/>
            <a:ext cx="1935721" cy="1580217"/>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Increased our network meetings</a:t>
            </a:r>
          </a:p>
        </p:txBody>
      </p:sp>
      <p:sp>
        <p:nvSpPr>
          <p:cNvPr id="23" name="Speech Bubble: Oval 22">
            <a:extLst>
              <a:ext uri="{FF2B5EF4-FFF2-40B4-BE49-F238E27FC236}">
                <a16:creationId xmlns:a16="http://schemas.microsoft.com/office/drawing/2014/main" xmlns="" id="{4629EF59-27EC-4CDE-9775-247468EF77A4}"/>
              </a:ext>
            </a:extLst>
          </p:cNvPr>
          <p:cNvSpPr/>
          <p:nvPr/>
        </p:nvSpPr>
        <p:spPr>
          <a:xfrm>
            <a:off x="5802804" y="3032663"/>
            <a:ext cx="1867159" cy="1344704"/>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Delivered Health and Wellbeing sessions</a:t>
            </a:r>
          </a:p>
        </p:txBody>
      </p:sp>
      <p:sp>
        <p:nvSpPr>
          <p:cNvPr id="2" name="Speech Bubble: Oval 1">
            <a:extLst>
              <a:ext uri="{FF2B5EF4-FFF2-40B4-BE49-F238E27FC236}">
                <a16:creationId xmlns:a16="http://schemas.microsoft.com/office/drawing/2014/main" xmlns="" id="{330F13A6-B6B9-44A6-AC56-56049FAA2E96}"/>
              </a:ext>
            </a:extLst>
          </p:cNvPr>
          <p:cNvSpPr/>
          <p:nvPr/>
        </p:nvSpPr>
        <p:spPr>
          <a:xfrm>
            <a:off x="4246643" y="4074814"/>
            <a:ext cx="1676711" cy="1228725"/>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Food bank</a:t>
            </a:r>
          </a:p>
        </p:txBody>
      </p:sp>
      <p:sp>
        <p:nvSpPr>
          <p:cNvPr id="10" name="Speech Bubble: Oval 9">
            <a:extLst>
              <a:ext uri="{FF2B5EF4-FFF2-40B4-BE49-F238E27FC236}">
                <a16:creationId xmlns:a16="http://schemas.microsoft.com/office/drawing/2014/main" xmlns="" id="{801BB162-F1DF-4980-95D2-EA3BDC220259}"/>
              </a:ext>
            </a:extLst>
          </p:cNvPr>
          <p:cNvSpPr/>
          <p:nvPr/>
        </p:nvSpPr>
        <p:spPr>
          <a:xfrm>
            <a:off x="2481631" y="4961550"/>
            <a:ext cx="2195193" cy="1694621"/>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black"/>
                </a:solidFill>
              </a:rPr>
              <a:t>Signposting and “translating” information</a:t>
            </a:r>
          </a:p>
        </p:txBody>
      </p:sp>
    </p:spTree>
    <p:extLst>
      <p:ext uri="{BB962C8B-B14F-4D97-AF65-F5344CB8AC3E}">
        <p14:creationId xmlns:p14="http://schemas.microsoft.com/office/powerpoint/2010/main" val="2592576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118351" y="275453"/>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406884" y="2308039"/>
            <a:ext cx="2945917" cy="4893647"/>
          </a:xfrm>
          <a:prstGeom prst="rect">
            <a:avLst/>
          </a:prstGeom>
          <a:noFill/>
        </p:spPr>
        <p:txBody>
          <a:bodyPr wrap="square" rtlCol="0">
            <a:spAutoFit/>
          </a:bodyPr>
          <a:lstStyle/>
          <a:p>
            <a:pPr defTabSz="457200"/>
            <a:r>
              <a:rPr lang="en-GB" sz="3600" dirty="0">
                <a:solidFill>
                  <a:prstClr val="black"/>
                </a:solidFill>
              </a:rPr>
              <a:t>Co-production More Important Than Ever..</a:t>
            </a:r>
          </a:p>
          <a:p>
            <a:pPr defTabSz="457200"/>
            <a:endParaRPr lang="en-GB" sz="2400" dirty="0">
              <a:solidFill>
                <a:prstClr val="black"/>
              </a:solidFill>
            </a:endParaRPr>
          </a:p>
          <a:p>
            <a:pPr defTabSz="457200"/>
            <a:endParaRPr lang="en-GB" sz="2400" dirty="0">
              <a:solidFill>
                <a:prstClr val="black"/>
              </a:solidFill>
            </a:endParaRPr>
          </a:p>
          <a:p>
            <a:pPr defTabSz="457200"/>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pic>
        <p:nvPicPr>
          <p:cNvPr id="8" name="Picture 7">
            <a:extLst>
              <a:ext uri="{FF2B5EF4-FFF2-40B4-BE49-F238E27FC236}">
                <a16:creationId xmlns:a16="http://schemas.microsoft.com/office/drawing/2014/main" xmlns="" id="{A873D41F-1F2B-43B1-BC80-0D37A0EB33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120487" y="1515820"/>
            <a:ext cx="6071140" cy="4061050"/>
          </a:xfrm>
          <a:prstGeom prst="rect">
            <a:avLst/>
          </a:prstGeom>
        </p:spPr>
      </p:pic>
      <p:sp>
        <p:nvSpPr>
          <p:cNvPr id="9" name="TextBox 8">
            <a:extLst>
              <a:ext uri="{FF2B5EF4-FFF2-40B4-BE49-F238E27FC236}">
                <a16:creationId xmlns:a16="http://schemas.microsoft.com/office/drawing/2014/main" xmlns="" id="{C6A4F6D1-97E0-4104-8528-9AADAAB80899}"/>
              </a:ext>
            </a:extLst>
          </p:cNvPr>
          <p:cNvSpPr txBox="1"/>
          <p:nvPr/>
        </p:nvSpPr>
        <p:spPr>
          <a:xfrm>
            <a:off x="4469296" y="6497707"/>
            <a:ext cx="3810000" cy="230832"/>
          </a:xfrm>
          <a:prstGeom prst="rect">
            <a:avLst/>
          </a:prstGeom>
          <a:noFill/>
        </p:spPr>
        <p:txBody>
          <a:bodyPr wrap="square" rtlCol="0">
            <a:spAutoFit/>
          </a:bodyPr>
          <a:lstStyle/>
          <a:p>
            <a:pPr defTabSz="457200"/>
            <a:r>
              <a:rPr lang="en-GB" sz="900" dirty="0">
                <a:solidFill>
                  <a:prstClr val="black"/>
                </a:solidFill>
                <a:hlinkClick r:id="rId4" tooltip="http://getmespark.com/getting-the-most-out-of-your-consulting-partnerships/"/>
              </a:rPr>
              <a:t>This Photo</a:t>
            </a:r>
            <a:r>
              <a:rPr lang="en-GB" sz="900" dirty="0">
                <a:solidFill>
                  <a:prstClr val="black"/>
                </a:solidFill>
              </a:rPr>
              <a:t> by Unknown Author is licensed under </a:t>
            </a:r>
            <a:r>
              <a:rPr lang="en-GB" sz="900" dirty="0">
                <a:solidFill>
                  <a:prstClr val="black"/>
                </a:solidFill>
                <a:hlinkClick r:id="rId5" tooltip="https://creativecommons.org/licenses/by-nc-sa/3.0/"/>
              </a:rPr>
              <a:t>CC BY-SA-NC</a:t>
            </a:r>
            <a:endParaRPr lang="en-GB" sz="900" dirty="0">
              <a:solidFill>
                <a:prstClr val="black"/>
              </a:solidFill>
            </a:endParaRPr>
          </a:p>
        </p:txBody>
      </p:sp>
    </p:spTree>
    <p:extLst>
      <p:ext uri="{BB962C8B-B14F-4D97-AF65-F5344CB8AC3E}">
        <p14:creationId xmlns:p14="http://schemas.microsoft.com/office/powerpoint/2010/main" val="2980554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118351" y="275453"/>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406884" y="2307515"/>
            <a:ext cx="2945917" cy="2492990"/>
          </a:xfrm>
          <a:prstGeom prst="rect">
            <a:avLst/>
          </a:prstGeom>
          <a:noFill/>
        </p:spPr>
        <p:txBody>
          <a:bodyPr wrap="square" rtlCol="0">
            <a:spAutoFit/>
          </a:bodyPr>
          <a:lstStyle/>
          <a:p>
            <a:pPr defTabSz="457200"/>
            <a:r>
              <a:rPr lang="en-GB" sz="2400" dirty="0">
                <a:solidFill>
                  <a:prstClr val="black"/>
                </a:solidFill>
              </a:rPr>
              <a:t>So we’ll all need to…</a:t>
            </a:r>
          </a:p>
          <a:p>
            <a:pPr defTabSz="457200"/>
            <a:endParaRPr lang="en-GB" sz="2400" dirty="0">
              <a:solidFill>
                <a:prstClr val="black"/>
              </a:solidFill>
            </a:endParaRPr>
          </a:p>
          <a:p>
            <a:pPr defTabSz="457200"/>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pic>
        <p:nvPicPr>
          <p:cNvPr id="2" name="Picture 1">
            <a:extLst>
              <a:ext uri="{FF2B5EF4-FFF2-40B4-BE49-F238E27FC236}">
                <a16:creationId xmlns:a16="http://schemas.microsoft.com/office/drawing/2014/main" xmlns="" id="{D97B888F-8259-46FA-A99A-1710220F098D}"/>
              </a:ext>
            </a:extLst>
          </p:cNvPr>
          <p:cNvPicPr>
            <a:picLocks noChangeAspect="1"/>
          </p:cNvPicPr>
          <p:nvPr/>
        </p:nvPicPr>
        <p:blipFill>
          <a:blip r:embed="rId3"/>
          <a:stretch>
            <a:fillRect/>
          </a:stretch>
        </p:blipFill>
        <p:spPr>
          <a:xfrm>
            <a:off x="4266540" y="573255"/>
            <a:ext cx="4572751" cy="5711490"/>
          </a:xfrm>
          <a:prstGeom prst="rect">
            <a:avLst/>
          </a:prstGeom>
        </p:spPr>
      </p:pic>
    </p:spTree>
    <p:extLst>
      <p:ext uri="{BB962C8B-B14F-4D97-AF65-F5344CB8AC3E}">
        <p14:creationId xmlns:p14="http://schemas.microsoft.com/office/powerpoint/2010/main" val="2094131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151428" y="2258074"/>
            <a:ext cx="7165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rebuchet MS" panose="020B0603020202020204" pitchFamily="34" charset="0"/>
              </a:defRPr>
            </a:lvl1pPr>
            <a:lvl2pPr marL="742950" indent="-285750">
              <a:defRPr sz="2600">
                <a:solidFill>
                  <a:schemeClr val="tx1"/>
                </a:solidFill>
                <a:latin typeface="Trebuchet MS" panose="020B0603020202020204" pitchFamily="34" charset="0"/>
              </a:defRPr>
            </a:lvl2pPr>
            <a:lvl3pPr marL="1143000" indent="-228600">
              <a:defRPr sz="2600">
                <a:solidFill>
                  <a:schemeClr val="tx1"/>
                </a:solidFill>
                <a:latin typeface="Trebuchet MS" panose="020B0603020202020204" pitchFamily="34" charset="0"/>
              </a:defRPr>
            </a:lvl3pPr>
            <a:lvl4pPr marL="1600200" indent="-228600">
              <a:defRPr sz="2600">
                <a:solidFill>
                  <a:schemeClr val="tx1"/>
                </a:solidFill>
                <a:latin typeface="Trebuchet MS" panose="020B0603020202020204" pitchFamily="34" charset="0"/>
              </a:defRPr>
            </a:lvl4pPr>
            <a:lvl5pPr marL="2057400" indent="-228600">
              <a:defRPr sz="2600">
                <a:solidFill>
                  <a:schemeClr val="tx1"/>
                </a:solidFill>
                <a:latin typeface="Trebuchet MS" panose="020B0603020202020204" pitchFamily="34" charset="0"/>
              </a:defRPr>
            </a:lvl5pPr>
            <a:lvl6pPr marL="2514600" indent="-228600" eaLnBrk="0" fontAlgn="base" hangingPunct="0">
              <a:spcBef>
                <a:spcPct val="0"/>
              </a:spcBef>
              <a:spcAft>
                <a:spcPct val="0"/>
              </a:spcAft>
              <a:defRPr sz="2600">
                <a:solidFill>
                  <a:schemeClr val="tx1"/>
                </a:solidFill>
                <a:latin typeface="Trebuchet MS" panose="020B0603020202020204" pitchFamily="34" charset="0"/>
              </a:defRPr>
            </a:lvl6pPr>
            <a:lvl7pPr marL="2971800" indent="-228600" eaLnBrk="0" fontAlgn="base" hangingPunct="0">
              <a:spcBef>
                <a:spcPct val="0"/>
              </a:spcBef>
              <a:spcAft>
                <a:spcPct val="0"/>
              </a:spcAft>
              <a:defRPr sz="2600">
                <a:solidFill>
                  <a:schemeClr val="tx1"/>
                </a:solidFill>
                <a:latin typeface="Trebuchet MS" panose="020B0603020202020204" pitchFamily="34" charset="0"/>
              </a:defRPr>
            </a:lvl7pPr>
            <a:lvl8pPr marL="3429000" indent="-228600" eaLnBrk="0" fontAlgn="base" hangingPunct="0">
              <a:spcBef>
                <a:spcPct val="0"/>
              </a:spcBef>
              <a:spcAft>
                <a:spcPct val="0"/>
              </a:spcAft>
              <a:defRPr sz="2600">
                <a:solidFill>
                  <a:schemeClr val="tx1"/>
                </a:solidFill>
                <a:latin typeface="Trebuchet MS" panose="020B0603020202020204" pitchFamily="34" charset="0"/>
              </a:defRPr>
            </a:lvl8pPr>
            <a:lvl9pPr marL="3886200" indent="-228600" eaLnBrk="0" fontAlgn="base" hangingPunct="0">
              <a:spcBef>
                <a:spcPct val="0"/>
              </a:spcBef>
              <a:spcAft>
                <a:spcPct val="0"/>
              </a:spcAft>
              <a:defRPr sz="2600">
                <a:solidFill>
                  <a:schemeClr val="tx1"/>
                </a:solidFill>
                <a:latin typeface="Trebuchet MS" panose="020B0603020202020204" pitchFamily="34" charset="0"/>
              </a:defRPr>
            </a:lvl9pPr>
          </a:lstStyle>
          <a:p>
            <a:pPr defTabSz="457200"/>
            <a:endParaRPr lang="en-GB" altLang="en-US" sz="3200" dirty="0">
              <a:solidFill>
                <a:srgbClr val="000000"/>
              </a:solidFill>
              <a:latin typeface="Calibri" panose="020F0502020204030204" pitchFamily="34" charset="0"/>
            </a:endParaRPr>
          </a:p>
          <a:p>
            <a:pPr defTabSz="457200"/>
            <a:endParaRPr lang="en-GB" altLang="en-US" sz="2400" b="1" dirty="0">
              <a:solidFill>
                <a:prstClr val="black"/>
              </a:solidFill>
              <a:latin typeface="Calibri" panose="020F0502020204030204" pitchFamily="34" charset="0"/>
            </a:endParaRPr>
          </a:p>
        </p:txBody>
      </p:sp>
      <p:grpSp>
        <p:nvGrpSpPr>
          <p:cNvPr id="3" name="Group 2"/>
          <p:cNvGrpSpPr>
            <a:grpSpLocks/>
          </p:cNvGrpSpPr>
          <p:nvPr/>
        </p:nvGrpSpPr>
        <p:grpSpPr bwMode="auto">
          <a:xfrm>
            <a:off x="118351" y="275453"/>
            <a:ext cx="3386737" cy="1398588"/>
            <a:chOff x="113243775" y="105280189"/>
            <a:chExt cx="4042800" cy="1818986"/>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9775" y="105280189"/>
              <a:ext cx="4006395" cy="13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p:cNvSpPr txBox="1">
              <a:spLocks noChangeArrowheads="1"/>
            </p:cNvSpPr>
            <p:nvPr/>
          </p:nvSpPr>
          <p:spPr bwMode="auto">
            <a:xfrm>
              <a:off x="113243775" y="106413075"/>
              <a:ext cx="4042800" cy="6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lnSpc>
                  <a:spcPct val="90000"/>
                </a:lnSpc>
                <a:spcBef>
                  <a:spcPct val="40000"/>
                </a:spcBef>
                <a:buClr>
                  <a:srgbClr val="009644"/>
                </a:buClr>
                <a:buSzPct val="125000"/>
                <a:defRPr sz="2800">
                  <a:solidFill>
                    <a:schemeClr val="tx1"/>
                  </a:solidFill>
                  <a:latin typeface="Arial" panose="020B0604020202020204" pitchFamily="34" charset="0"/>
                </a:defRPr>
              </a:lvl1pPr>
              <a:lvl2pPr marL="742950" indent="-285750">
                <a:lnSpc>
                  <a:spcPct val="110000"/>
                </a:lnSpc>
                <a:spcBef>
                  <a:spcPct val="20000"/>
                </a:spcBef>
                <a:buClr>
                  <a:srgbClr val="009644"/>
                </a:buClr>
                <a:buSzPct val="120000"/>
                <a:buChar char="&gt;"/>
                <a:defRPr sz="2400">
                  <a:solidFill>
                    <a:schemeClr val="tx1"/>
                  </a:solidFill>
                  <a:latin typeface="Arial" panose="020B0604020202020204" pitchFamily="34" charset="0"/>
                </a:defRPr>
              </a:lvl2pPr>
              <a:lvl3pPr marL="1143000" indent="-228600">
                <a:lnSpc>
                  <a:spcPct val="90000"/>
                </a:lnSpc>
                <a:spcBef>
                  <a:spcPct val="20000"/>
                </a:spcBef>
                <a:buClr>
                  <a:srgbClr val="009644"/>
                </a:buClr>
                <a:buSzPct val="120000"/>
                <a:buChar char="&gt;"/>
                <a:defRPr>
                  <a:solidFill>
                    <a:schemeClr val="tx1"/>
                  </a:solidFill>
                  <a:latin typeface="Arial" panose="020B0604020202020204" pitchFamily="34" charset="0"/>
                </a:defRPr>
              </a:lvl3pPr>
              <a:lvl4pPr marL="1600200" indent="-228600">
                <a:lnSpc>
                  <a:spcPct val="90000"/>
                </a:lnSpc>
                <a:spcBef>
                  <a:spcPct val="20000"/>
                </a:spcBef>
                <a:buClr>
                  <a:srgbClr val="009644"/>
                </a:buClr>
                <a:buChar char="&gt;"/>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defTabSz="457200">
                <a:lnSpc>
                  <a:spcPct val="100000"/>
                </a:lnSpc>
                <a:spcBef>
                  <a:spcPct val="0"/>
                </a:spcBef>
                <a:spcAft>
                  <a:spcPts val="600"/>
                </a:spcAft>
                <a:buClrTx/>
                <a:buSzTx/>
              </a:pPr>
              <a:r>
                <a:rPr lang="en-GB" altLang="en-US" sz="1400" b="1" dirty="0">
                  <a:solidFill>
                    <a:srgbClr val="000000"/>
                  </a:solidFill>
                  <a:latin typeface="Gill Sans MT" panose="020B0502020104020203" pitchFamily="34" charset="0"/>
                </a:rPr>
                <a:t>National Network of Parent Carer Forums</a:t>
              </a:r>
            </a:p>
            <a:p>
              <a:pPr algn="ctr" defTabSz="457200">
                <a:lnSpc>
                  <a:spcPct val="100000"/>
                </a:lnSpc>
                <a:spcBef>
                  <a:spcPct val="0"/>
                </a:spcBef>
                <a:spcAft>
                  <a:spcPts val="600"/>
                </a:spcAft>
                <a:buClrTx/>
                <a:buSzTx/>
              </a:pPr>
              <a:r>
                <a:rPr lang="en-GB" altLang="en-US" sz="1200" b="1" dirty="0">
                  <a:solidFill>
                    <a:srgbClr val="000000"/>
                  </a:solidFill>
                  <a:latin typeface="Gill Sans MT" panose="020B0502020104020203" pitchFamily="34" charset="0"/>
                </a:rPr>
                <a:t>‘Our Strength is our Shared Experience’</a:t>
              </a:r>
              <a:endParaRPr lang="en-US" altLang="en-US" sz="1800" dirty="0">
                <a:solidFill>
                  <a:prstClr val="black"/>
                </a:solidFill>
              </a:endParaRPr>
            </a:p>
          </p:txBody>
        </p:sp>
      </p:grpSp>
      <p:sp>
        <p:nvSpPr>
          <p:cNvPr id="6" name="TextBox 5"/>
          <p:cNvSpPr txBox="1"/>
          <p:nvPr/>
        </p:nvSpPr>
        <p:spPr>
          <a:xfrm>
            <a:off x="3733839" y="342900"/>
            <a:ext cx="8124825" cy="2492990"/>
          </a:xfrm>
          <a:prstGeom prst="rect">
            <a:avLst/>
          </a:prstGeom>
          <a:noFill/>
        </p:spPr>
        <p:txBody>
          <a:bodyPr wrap="square" rtlCol="0">
            <a:spAutoFit/>
          </a:bodyPr>
          <a:lstStyle/>
          <a:p>
            <a:pPr defTabSz="457200"/>
            <a:r>
              <a:rPr lang="en-GB" sz="4800" dirty="0">
                <a:solidFill>
                  <a:prstClr val="black"/>
                </a:solidFill>
              </a:rPr>
              <a:t>Questions? </a:t>
            </a:r>
          </a:p>
          <a:p>
            <a:pPr defTabSz="457200"/>
            <a:endParaRPr lang="en-GB" sz="2400" dirty="0">
              <a:solidFill>
                <a:prstClr val="black"/>
              </a:solidFill>
            </a:endParaRPr>
          </a:p>
          <a:p>
            <a:pPr defTabSz="457200"/>
            <a:endParaRPr lang="en-GB" sz="2400" dirty="0">
              <a:solidFill>
                <a:prstClr val="black"/>
              </a:solidFill>
            </a:endParaRPr>
          </a:p>
          <a:p>
            <a:pPr marL="342900" indent="-342900" defTabSz="457200">
              <a:buFont typeface="Arial" panose="020B0604020202020204" pitchFamily="34" charset="0"/>
              <a:buChar char="•"/>
            </a:pPr>
            <a:endParaRPr lang="en-GB" sz="2400" dirty="0">
              <a:solidFill>
                <a:prstClr val="black"/>
              </a:solidFill>
            </a:endParaRPr>
          </a:p>
          <a:p>
            <a:pPr defTabSz="457200"/>
            <a:endParaRPr lang="en-GB" sz="3600" dirty="0">
              <a:solidFill>
                <a:prstClr val="black"/>
              </a:solidFill>
            </a:endParaRPr>
          </a:p>
        </p:txBody>
      </p:sp>
      <p:sp>
        <p:nvSpPr>
          <p:cNvPr id="7" name="TextBox 6"/>
          <p:cNvSpPr txBox="1"/>
          <p:nvPr/>
        </p:nvSpPr>
        <p:spPr>
          <a:xfrm>
            <a:off x="1627262" y="3629729"/>
            <a:ext cx="184731" cy="369332"/>
          </a:xfrm>
          <a:prstGeom prst="rect">
            <a:avLst/>
          </a:prstGeom>
          <a:noFill/>
        </p:spPr>
        <p:txBody>
          <a:bodyPr wrap="none" rtlCol="0">
            <a:spAutoFit/>
          </a:bodyPr>
          <a:lstStyle/>
          <a:p>
            <a:pPr defTabSz="457200"/>
            <a:endParaRPr lang="en-GB" dirty="0">
              <a:solidFill>
                <a:prstClr val="black"/>
              </a:solidFill>
            </a:endParaRPr>
          </a:p>
        </p:txBody>
      </p:sp>
      <p:pic>
        <p:nvPicPr>
          <p:cNvPr id="10" name="Picture 9" descr="A picture containing chart&#10;&#10;Description automatically generated">
            <a:extLst>
              <a:ext uri="{FF2B5EF4-FFF2-40B4-BE49-F238E27FC236}">
                <a16:creationId xmlns:a16="http://schemas.microsoft.com/office/drawing/2014/main" xmlns="" id="{B80AE493-32AA-4750-B648-1CE1B0276B7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040775" y="2202860"/>
            <a:ext cx="6388479" cy="4258986"/>
          </a:xfrm>
          <a:prstGeom prst="rect">
            <a:avLst/>
          </a:prstGeom>
        </p:spPr>
      </p:pic>
      <p:sp>
        <p:nvSpPr>
          <p:cNvPr id="11" name="TextBox 10">
            <a:extLst>
              <a:ext uri="{FF2B5EF4-FFF2-40B4-BE49-F238E27FC236}">
                <a16:creationId xmlns:a16="http://schemas.microsoft.com/office/drawing/2014/main" xmlns="" id="{1B4098CA-C33E-4726-813B-3251242BE7D4}"/>
              </a:ext>
            </a:extLst>
          </p:cNvPr>
          <p:cNvSpPr txBox="1"/>
          <p:nvPr/>
        </p:nvSpPr>
        <p:spPr>
          <a:xfrm>
            <a:off x="483871" y="6467131"/>
            <a:ext cx="5852160" cy="230832"/>
          </a:xfrm>
          <a:prstGeom prst="rect">
            <a:avLst/>
          </a:prstGeom>
          <a:noFill/>
        </p:spPr>
        <p:txBody>
          <a:bodyPr wrap="square" rtlCol="0">
            <a:spAutoFit/>
          </a:bodyPr>
          <a:lstStyle/>
          <a:p>
            <a:pPr defTabSz="457200"/>
            <a:r>
              <a:rPr lang="en-GB" sz="900" dirty="0">
                <a:solidFill>
                  <a:prstClr val="black"/>
                </a:solidFill>
                <a:hlinkClick r:id="rId4" tooltip="https://owl.excelsior.edu/writing-process/prewriting-strategies/prewriting-strategies-asking-defining-questions/"/>
              </a:rPr>
              <a:t>This Photo</a:t>
            </a:r>
            <a:r>
              <a:rPr lang="en-GB" sz="900" dirty="0">
                <a:solidFill>
                  <a:prstClr val="black"/>
                </a:solidFill>
              </a:rPr>
              <a:t> by Unknown Author is licensed under </a:t>
            </a:r>
            <a:r>
              <a:rPr lang="en-GB" sz="900" dirty="0">
                <a:solidFill>
                  <a:prstClr val="black"/>
                </a:solidFill>
                <a:hlinkClick r:id="rId5" tooltip="https://creativecommons.org/licenses/by/3.0/"/>
              </a:rPr>
              <a:t>CC BY</a:t>
            </a:r>
            <a:endParaRPr lang="en-GB" sz="900" dirty="0">
              <a:solidFill>
                <a:prstClr val="black"/>
              </a:solidFill>
            </a:endParaRPr>
          </a:p>
        </p:txBody>
      </p:sp>
    </p:spTree>
    <p:extLst>
      <p:ext uri="{BB962C8B-B14F-4D97-AF65-F5344CB8AC3E}">
        <p14:creationId xmlns:p14="http://schemas.microsoft.com/office/powerpoint/2010/main" val="3710021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B3C01DAA-50E3-47A0-90AE-0A143DD99017}"/>
              </a:ext>
            </a:extLst>
          </p:cNvPr>
          <p:cNvSpPr>
            <a:spLocks noGrp="1"/>
          </p:cNvSpPr>
          <p:nvPr>
            <p:ph type="title"/>
          </p:nvPr>
        </p:nvSpPr>
        <p:spPr>
          <a:xfrm>
            <a:off x="527055" y="1980336"/>
            <a:ext cx="8424968" cy="1495794"/>
          </a:xfrm>
        </p:spPr>
        <p:txBody>
          <a:bodyPr/>
          <a:lstStyle/>
          <a:p>
            <a:r>
              <a:rPr lang="en-GB" sz="3600" dirty="0"/>
              <a:t>Delivering Better Outcomes Together (DBOT): Regional and National Support update </a:t>
            </a:r>
            <a:endParaRPr lang="en-US" sz="3600" dirty="0"/>
          </a:p>
        </p:txBody>
      </p:sp>
      <p:sp>
        <p:nvSpPr>
          <p:cNvPr id="19" name="Isosceles Triangle 18">
            <a:extLst>
              <a:ext uri="{FF2B5EF4-FFF2-40B4-BE49-F238E27FC236}">
                <a16:creationId xmlns:a16="http://schemas.microsoft.com/office/drawing/2014/main" xmlns="" id="{928FA8D1-FBD7-478F-9780-68DF1D66D0AA}"/>
              </a:ext>
            </a:extLst>
          </p:cNvPr>
          <p:cNvSpPr>
            <a:spLocks/>
          </p:cNvSpPr>
          <p:nvPr/>
        </p:nvSpPr>
        <p:spPr>
          <a:xfrm>
            <a:off x="5586640" y="3270546"/>
            <a:ext cx="4882367" cy="358798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42"/>
            <a:endParaRPr lang="en-GB" sz="2399">
              <a:solidFill>
                <a:srgbClr val="FFFFFF"/>
              </a:solidFill>
            </a:endParaRPr>
          </a:p>
        </p:txBody>
      </p:sp>
      <p:sp>
        <p:nvSpPr>
          <p:cNvPr id="20" name="Freeform: Shape 19">
            <a:extLst>
              <a:ext uri="{FF2B5EF4-FFF2-40B4-BE49-F238E27FC236}">
                <a16:creationId xmlns:a16="http://schemas.microsoft.com/office/drawing/2014/main" xmlns="" id="{69207B22-1886-4C3C-AEED-FD3E472227F6}"/>
              </a:ext>
            </a:extLst>
          </p:cNvPr>
          <p:cNvSpPr>
            <a:spLocks/>
          </p:cNvSpPr>
          <p:nvPr/>
        </p:nvSpPr>
        <p:spPr>
          <a:xfrm>
            <a:off x="9294828" y="3270546"/>
            <a:ext cx="2895584" cy="358798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42"/>
            <a:endParaRPr lang="en-GB" sz="2399">
              <a:solidFill>
                <a:srgbClr val="FFFFFF"/>
              </a:solidFill>
            </a:endParaRPr>
          </a:p>
        </p:txBody>
      </p:sp>
      <p:sp>
        <p:nvSpPr>
          <p:cNvPr id="3" name="Text Placeholder 2">
            <a:extLst>
              <a:ext uri="{FF2B5EF4-FFF2-40B4-BE49-F238E27FC236}">
                <a16:creationId xmlns:a16="http://schemas.microsoft.com/office/drawing/2014/main" xmlns="" id="{4E7B581C-7B51-4104-9B42-F5692860876E}"/>
              </a:ext>
            </a:extLst>
          </p:cNvPr>
          <p:cNvSpPr>
            <a:spLocks noGrp="1"/>
          </p:cNvSpPr>
          <p:nvPr>
            <p:ph type="body" sz="quarter" idx="14"/>
          </p:nvPr>
        </p:nvSpPr>
        <p:spPr/>
        <p:txBody>
          <a:bodyPr/>
          <a:lstStyle/>
          <a:p>
            <a:endParaRPr lang="en-GB"/>
          </a:p>
        </p:txBody>
      </p:sp>
      <p:pic>
        <p:nvPicPr>
          <p:cNvPr id="18" name="Picture Placeholder 17" descr="A picture containing graphical user interface&#10;&#10;Description automatically generated">
            <a:extLst>
              <a:ext uri="{FF2B5EF4-FFF2-40B4-BE49-F238E27FC236}">
                <a16:creationId xmlns:a16="http://schemas.microsoft.com/office/drawing/2014/main" xmlns="" id="{E8BE17EE-B4A5-49CA-94C9-A2649772CD7B}"/>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4362" b="4362"/>
          <a:stretch>
            <a:fillRect/>
          </a:stretch>
        </p:blipFill>
        <p:spPr/>
      </p:pic>
      <p:sp>
        <p:nvSpPr>
          <p:cNvPr id="7" name="TextBox 6">
            <a:extLst>
              <a:ext uri="{FF2B5EF4-FFF2-40B4-BE49-F238E27FC236}">
                <a16:creationId xmlns:a16="http://schemas.microsoft.com/office/drawing/2014/main" xmlns="" id="{C4A900F5-A94D-474C-9B84-7D19FB60CCE4}"/>
              </a:ext>
            </a:extLst>
          </p:cNvPr>
          <p:cNvSpPr txBox="1"/>
          <p:nvPr/>
        </p:nvSpPr>
        <p:spPr>
          <a:xfrm>
            <a:off x="527396" y="4040323"/>
            <a:ext cx="4400561" cy="369332"/>
          </a:xfrm>
          <a:prstGeom prst="rect">
            <a:avLst/>
          </a:prstGeom>
          <a:noFill/>
        </p:spPr>
        <p:txBody>
          <a:bodyPr wrap="square" rtlCol="0">
            <a:spAutoFit/>
          </a:bodyPr>
          <a:lstStyle/>
          <a:p>
            <a:pPr defTabSz="914240"/>
            <a:r>
              <a:rPr lang="en-GB" dirty="0">
                <a:solidFill>
                  <a:srgbClr val="000000"/>
                </a:solidFill>
              </a:rPr>
              <a:t>Mary Wood, Mott MacDonald</a:t>
            </a:r>
          </a:p>
        </p:txBody>
      </p:sp>
    </p:spTree>
    <p:custDataLst>
      <p:custData r:id="rId1"/>
      <p:custData r:id="rId2"/>
    </p:custDataLst>
    <p:extLst>
      <p:ext uri="{BB962C8B-B14F-4D97-AF65-F5344CB8AC3E}">
        <p14:creationId xmlns:p14="http://schemas.microsoft.com/office/powerpoint/2010/main" val="4129169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ppt_x</p:attrName>
                                        </p:attrNameLst>
                                      </p:cBhvr>
                                      <p:tavLst>
                                        <p:tav tm="0">
                                          <p:val>
                                            <p:strVal val="#ppt_x"/>
                                          </p:val>
                                        </p:tav>
                                        <p:tav tm="100000">
                                          <p:val>
                                            <p:strVal val="#ppt_x"/>
                                          </p:val>
                                        </p:tav>
                                      </p:tavLst>
                                    </p:anim>
                                    <p:anim calcmode="lin" valueType="num">
                                      <p:cBhvr>
                                        <p:cTn id="9" dur="1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AE224E-73BD-4793-9DB2-A026837FA499}"/>
              </a:ext>
            </a:extLst>
          </p:cNvPr>
          <p:cNvSpPr txBox="1"/>
          <p:nvPr/>
        </p:nvSpPr>
        <p:spPr>
          <a:xfrm>
            <a:off x="2229433" y="548640"/>
            <a:ext cx="7328539" cy="830997"/>
          </a:xfrm>
          <a:prstGeom prst="rect">
            <a:avLst/>
          </a:prstGeom>
          <a:noFill/>
        </p:spPr>
        <p:txBody>
          <a:bodyPr wrap="square" rtlCol="0">
            <a:spAutoFit/>
          </a:bodyPr>
          <a:lstStyle/>
          <a:p>
            <a:pPr defTabSz="914240"/>
            <a:r>
              <a:rPr lang="en-GB" sz="4800" dirty="0">
                <a:solidFill>
                  <a:srgbClr val="000000"/>
                </a:solidFill>
              </a:rPr>
              <a:t>Key Activity 2020/21</a:t>
            </a:r>
          </a:p>
        </p:txBody>
      </p:sp>
      <p:sp>
        <p:nvSpPr>
          <p:cNvPr id="2" name="TextBox 1">
            <a:extLst>
              <a:ext uri="{FF2B5EF4-FFF2-40B4-BE49-F238E27FC236}">
                <a16:creationId xmlns:a16="http://schemas.microsoft.com/office/drawing/2014/main" xmlns="" id="{3EEC89C3-A4F4-4930-B8B3-4CF821397CF4}"/>
              </a:ext>
            </a:extLst>
          </p:cNvPr>
          <p:cNvSpPr txBox="1"/>
          <p:nvPr/>
        </p:nvSpPr>
        <p:spPr>
          <a:xfrm>
            <a:off x="640249" y="1897383"/>
            <a:ext cx="9752331" cy="4062651"/>
          </a:xfrm>
          <a:prstGeom prst="rect">
            <a:avLst/>
          </a:prstGeom>
          <a:noFill/>
        </p:spPr>
        <p:txBody>
          <a:bodyPr wrap="square" rtlCol="0">
            <a:spAutoFit/>
          </a:bodyPr>
          <a:lstStyle/>
          <a:p>
            <a:pPr marL="285750" indent="-285750" defTabSz="914240">
              <a:buFont typeface="Arial" panose="020B0604020202020204" pitchFamily="34" charset="0"/>
              <a:buChar char="•"/>
            </a:pPr>
            <a:endParaRPr lang="en-GB" dirty="0">
              <a:solidFill>
                <a:srgbClr val="000000"/>
              </a:solidFill>
            </a:endParaRPr>
          </a:p>
          <a:p>
            <a:pPr marL="285750" indent="-285750" defTabSz="914240">
              <a:buFont typeface="Arial" panose="020B0604020202020204" pitchFamily="34" charset="0"/>
              <a:buChar char="•"/>
            </a:pPr>
            <a:r>
              <a:rPr lang="en-GB" sz="2400" dirty="0">
                <a:solidFill>
                  <a:srgbClr val="000000"/>
                </a:solidFill>
              </a:rPr>
              <a:t>LA COVID-19 support</a:t>
            </a:r>
          </a:p>
          <a:p>
            <a:pPr marL="285750" indent="-285750" defTabSz="914240">
              <a:buFont typeface="Arial" panose="020B0604020202020204" pitchFamily="34" charset="0"/>
              <a:buChar char="•"/>
            </a:pPr>
            <a:r>
              <a:rPr lang="en-GB" sz="2400" dirty="0">
                <a:solidFill>
                  <a:srgbClr val="000000"/>
                </a:solidFill>
              </a:rPr>
              <a:t>SEND Decision Making and the Law</a:t>
            </a:r>
          </a:p>
          <a:p>
            <a:pPr marL="285750" indent="-285750" defTabSz="914240">
              <a:buFont typeface="Arial" panose="020B0604020202020204" pitchFamily="34" charset="0"/>
              <a:buChar char="•"/>
            </a:pPr>
            <a:r>
              <a:rPr lang="en-GB" sz="2400" dirty="0">
                <a:solidFill>
                  <a:srgbClr val="000000"/>
                </a:solidFill>
              </a:rPr>
              <a:t>SEND Regional Coordinator meeting (latest 12/11/20)</a:t>
            </a:r>
          </a:p>
          <a:p>
            <a:pPr marL="285750" indent="-285750" defTabSz="914240">
              <a:buFont typeface="Arial" panose="020B0604020202020204" pitchFamily="34" charset="0"/>
              <a:buChar char="•"/>
            </a:pPr>
            <a:r>
              <a:rPr lang="en-GB" sz="2400" dirty="0">
                <a:solidFill>
                  <a:srgbClr val="000000"/>
                </a:solidFill>
              </a:rPr>
              <a:t>Written Statement of Action</a:t>
            </a:r>
          </a:p>
          <a:p>
            <a:pPr marL="285750" indent="-285750" defTabSz="914240">
              <a:buFont typeface="Arial" panose="020B0604020202020204" pitchFamily="34" charset="0"/>
              <a:buChar char="•"/>
            </a:pPr>
            <a:r>
              <a:rPr lang="en-GB" sz="2400" dirty="0">
                <a:solidFill>
                  <a:srgbClr val="000000"/>
                </a:solidFill>
              </a:rPr>
              <a:t>Team Around the Region/Regional Networks</a:t>
            </a:r>
          </a:p>
          <a:p>
            <a:pPr marL="285750" indent="-285750" defTabSz="914240">
              <a:buFont typeface="Arial" panose="020B0604020202020204" pitchFamily="34" charset="0"/>
              <a:buChar char="•"/>
            </a:pPr>
            <a:r>
              <a:rPr lang="en-GB" sz="2400" dirty="0">
                <a:solidFill>
                  <a:srgbClr val="000000"/>
                </a:solidFill>
              </a:rPr>
              <a:t>Linking regional networks up with local improvement and innovation alliances</a:t>
            </a:r>
          </a:p>
          <a:p>
            <a:pPr marL="285750" indent="-285750" defTabSz="914240">
              <a:buFont typeface="Arial" panose="020B0604020202020204" pitchFamily="34" charset="0"/>
              <a:buChar char="•"/>
            </a:pPr>
            <a:r>
              <a:rPr lang="en-GB" sz="2400" dirty="0">
                <a:solidFill>
                  <a:srgbClr val="000000"/>
                </a:solidFill>
              </a:rPr>
              <a:t>SEN2 data</a:t>
            </a:r>
          </a:p>
          <a:p>
            <a:pPr marL="285750" indent="-285750" defTabSz="914240">
              <a:buFont typeface="Arial" panose="020B0604020202020204" pitchFamily="34" charset="0"/>
              <a:buChar char="•"/>
            </a:pPr>
            <a:r>
              <a:rPr lang="en-GB" sz="2400" dirty="0">
                <a:solidFill>
                  <a:srgbClr val="000000"/>
                </a:solidFill>
              </a:rPr>
              <a:t>London Regional Coordinator role update</a:t>
            </a:r>
          </a:p>
          <a:p>
            <a:pPr marL="285750" indent="-285750" defTabSz="914240">
              <a:buFont typeface="Arial" panose="020B0604020202020204" pitchFamily="34" charset="0"/>
              <a:buChar char="•"/>
            </a:pPr>
            <a:endParaRPr lang="en-GB" sz="2400" dirty="0">
              <a:solidFill>
                <a:srgbClr val="000000"/>
              </a:solidFill>
            </a:endParaRPr>
          </a:p>
        </p:txBody>
      </p:sp>
    </p:spTree>
    <p:extLst>
      <p:ext uri="{BB962C8B-B14F-4D97-AF65-F5344CB8AC3E}">
        <p14:creationId xmlns:p14="http://schemas.microsoft.com/office/powerpoint/2010/main" val="130609193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AE224E-73BD-4793-9DB2-A026837FA499}"/>
              </a:ext>
            </a:extLst>
          </p:cNvPr>
          <p:cNvSpPr txBox="1"/>
          <p:nvPr/>
        </p:nvSpPr>
        <p:spPr>
          <a:xfrm>
            <a:off x="640249" y="560071"/>
            <a:ext cx="7328539" cy="830997"/>
          </a:xfrm>
          <a:prstGeom prst="rect">
            <a:avLst/>
          </a:prstGeom>
          <a:noFill/>
        </p:spPr>
        <p:txBody>
          <a:bodyPr wrap="square" rtlCol="0">
            <a:spAutoFit/>
          </a:bodyPr>
          <a:lstStyle/>
          <a:p>
            <a:pPr defTabSz="914240"/>
            <a:r>
              <a:rPr lang="en-GB" sz="4800" dirty="0">
                <a:solidFill>
                  <a:srgbClr val="000000"/>
                </a:solidFill>
              </a:rPr>
              <a:t>Future Activity</a:t>
            </a:r>
          </a:p>
        </p:txBody>
      </p:sp>
      <p:sp>
        <p:nvSpPr>
          <p:cNvPr id="4" name="TextBox 3">
            <a:extLst>
              <a:ext uri="{FF2B5EF4-FFF2-40B4-BE49-F238E27FC236}">
                <a16:creationId xmlns:a16="http://schemas.microsoft.com/office/drawing/2014/main" xmlns="" id="{7F8E349E-B262-4B17-8349-AAD39FA07A22}"/>
              </a:ext>
            </a:extLst>
          </p:cNvPr>
          <p:cNvSpPr txBox="1"/>
          <p:nvPr/>
        </p:nvSpPr>
        <p:spPr>
          <a:xfrm>
            <a:off x="640249" y="1588195"/>
            <a:ext cx="9752331" cy="4154984"/>
          </a:xfrm>
          <a:prstGeom prst="rect">
            <a:avLst/>
          </a:prstGeom>
          <a:noFill/>
        </p:spPr>
        <p:txBody>
          <a:bodyPr wrap="square" rtlCol="0">
            <a:spAutoFit/>
          </a:bodyPr>
          <a:lstStyle/>
          <a:p>
            <a:pPr marL="285750" indent="-285750" defTabSz="914240">
              <a:buFont typeface="Arial" panose="020B0604020202020204" pitchFamily="34" charset="0"/>
              <a:buChar char="•"/>
            </a:pPr>
            <a:endParaRPr lang="en-GB" sz="2400" dirty="0">
              <a:solidFill>
                <a:srgbClr val="000000"/>
              </a:solidFill>
            </a:endParaRPr>
          </a:p>
          <a:p>
            <a:pPr marL="285750" indent="-285750" defTabSz="914240">
              <a:buFont typeface="Arial" panose="020B0604020202020204" pitchFamily="34" charset="0"/>
              <a:buChar char="•"/>
            </a:pPr>
            <a:r>
              <a:rPr lang="en-GB" sz="2400" dirty="0">
                <a:solidFill>
                  <a:srgbClr val="000000"/>
                </a:solidFill>
              </a:rPr>
              <a:t>LA Annual Review training</a:t>
            </a:r>
          </a:p>
          <a:p>
            <a:pPr marL="285750" indent="-285750" defTabSz="914240">
              <a:buFont typeface="Arial" panose="020B0604020202020204" pitchFamily="34" charset="0"/>
              <a:buChar char="•"/>
            </a:pPr>
            <a:r>
              <a:rPr lang="en-GB" sz="2400" dirty="0">
                <a:solidFill>
                  <a:srgbClr val="000000"/>
                </a:solidFill>
              </a:rPr>
              <a:t>SEND Decision Making and the Law </a:t>
            </a:r>
          </a:p>
          <a:p>
            <a:pPr marL="285750" indent="-285750" defTabSz="914240">
              <a:buFont typeface="Arial" panose="020B0604020202020204" pitchFamily="34" charset="0"/>
              <a:buChar char="•"/>
            </a:pPr>
            <a:r>
              <a:rPr lang="en-GB" sz="2400" dirty="0">
                <a:solidFill>
                  <a:srgbClr val="000000"/>
                </a:solidFill>
              </a:rPr>
              <a:t>Single Route of Redress national trial events</a:t>
            </a:r>
          </a:p>
          <a:p>
            <a:pPr marL="285750" indent="-285750" defTabSz="914240">
              <a:buFont typeface="Arial" panose="020B0604020202020204" pitchFamily="34" charset="0"/>
              <a:buChar char="•"/>
            </a:pPr>
            <a:r>
              <a:rPr lang="en-GB" sz="2400" dirty="0">
                <a:solidFill>
                  <a:srgbClr val="000000"/>
                </a:solidFill>
              </a:rPr>
              <a:t>EHCP training</a:t>
            </a:r>
          </a:p>
          <a:p>
            <a:pPr marL="285750" indent="-285750" defTabSz="914240">
              <a:buFont typeface="Arial" panose="020B0604020202020204" pitchFamily="34" charset="0"/>
              <a:buChar char="•"/>
            </a:pPr>
            <a:r>
              <a:rPr lang="en-GB" sz="2400" dirty="0">
                <a:solidFill>
                  <a:srgbClr val="000000"/>
                </a:solidFill>
              </a:rPr>
              <a:t>SEN support and inclusion events</a:t>
            </a:r>
          </a:p>
          <a:p>
            <a:pPr marL="285750" indent="-285750" defTabSz="914240">
              <a:buFont typeface="Arial" panose="020B0604020202020204" pitchFamily="34" charset="0"/>
              <a:buChar char="•"/>
            </a:pPr>
            <a:endParaRPr lang="en-GB" sz="2400" dirty="0">
              <a:solidFill>
                <a:srgbClr val="000000"/>
              </a:solidFill>
            </a:endParaRPr>
          </a:p>
          <a:p>
            <a:pPr defTabSz="914240"/>
            <a:r>
              <a:rPr lang="en-GB" sz="2400" dirty="0">
                <a:solidFill>
                  <a:srgbClr val="000000"/>
                </a:solidFill>
              </a:rPr>
              <a:t>London – planned activity</a:t>
            </a:r>
          </a:p>
          <a:p>
            <a:pPr marL="342900" indent="-342900" defTabSz="914240">
              <a:buFont typeface="Arial" panose="020B0604020202020204" pitchFamily="34" charset="0"/>
              <a:buChar char="•"/>
            </a:pPr>
            <a:r>
              <a:rPr lang="en-GB" sz="2400" dirty="0">
                <a:solidFill>
                  <a:srgbClr val="000000"/>
                </a:solidFill>
              </a:rPr>
              <a:t>Newsletter </a:t>
            </a:r>
          </a:p>
          <a:p>
            <a:pPr marL="342900" indent="-342900" defTabSz="914240">
              <a:buFont typeface="Arial" panose="020B0604020202020204" pitchFamily="34" charset="0"/>
              <a:buChar char="•"/>
            </a:pPr>
            <a:r>
              <a:rPr lang="en-GB" sz="2400" dirty="0">
                <a:solidFill>
                  <a:srgbClr val="000000"/>
                </a:solidFill>
              </a:rPr>
              <a:t>EHCP peer moderation</a:t>
            </a:r>
          </a:p>
          <a:p>
            <a:pPr marL="342900" indent="-342900" defTabSz="914240">
              <a:buFont typeface="Arial" panose="020B0604020202020204" pitchFamily="34" charset="0"/>
              <a:buChar char="•"/>
            </a:pPr>
            <a:r>
              <a:rPr lang="en-GB" sz="2400" dirty="0">
                <a:solidFill>
                  <a:srgbClr val="000000"/>
                </a:solidFill>
              </a:rPr>
              <a:t>Online hub</a:t>
            </a:r>
          </a:p>
        </p:txBody>
      </p:sp>
      <p:sp>
        <p:nvSpPr>
          <p:cNvPr id="5" name="Picture Placeholder 4">
            <a:extLst>
              <a:ext uri="{FF2B5EF4-FFF2-40B4-BE49-F238E27FC236}">
                <a16:creationId xmlns:a16="http://schemas.microsoft.com/office/drawing/2014/main" xmlns="" id="{721AC423-1FD5-4218-B480-E6A069085044}"/>
              </a:ext>
            </a:extLst>
          </p:cNvPr>
          <p:cNvSpPr>
            <a:spLocks noGrp="1"/>
          </p:cNvSpPr>
          <p:nvPr>
            <p:ph type="pic" sz="quarter" idx="24"/>
          </p:nvPr>
        </p:nvSpPr>
        <p:spPr/>
      </p:sp>
    </p:spTree>
    <p:extLst>
      <p:ext uri="{BB962C8B-B14F-4D97-AF65-F5344CB8AC3E}">
        <p14:creationId xmlns:p14="http://schemas.microsoft.com/office/powerpoint/2010/main" val="211471066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AE224E-73BD-4793-9DB2-A026837FA499}"/>
              </a:ext>
            </a:extLst>
          </p:cNvPr>
          <p:cNvSpPr txBox="1"/>
          <p:nvPr/>
        </p:nvSpPr>
        <p:spPr>
          <a:xfrm>
            <a:off x="2229433" y="548640"/>
            <a:ext cx="7328539" cy="830997"/>
          </a:xfrm>
          <a:prstGeom prst="rect">
            <a:avLst/>
          </a:prstGeom>
          <a:noFill/>
        </p:spPr>
        <p:txBody>
          <a:bodyPr wrap="square" rtlCol="0">
            <a:spAutoFit/>
          </a:bodyPr>
          <a:lstStyle/>
          <a:p>
            <a:pPr defTabSz="914240"/>
            <a:r>
              <a:rPr lang="en-GB" sz="4800" dirty="0">
                <a:solidFill>
                  <a:srgbClr val="000000"/>
                </a:solidFill>
              </a:rPr>
              <a:t>Regional Priorities</a:t>
            </a:r>
          </a:p>
        </p:txBody>
      </p:sp>
      <p:sp>
        <p:nvSpPr>
          <p:cNvPr id="4" name="TextBox 3">
            <a:extLst>
              <a:ext uri="{FF2B5EF4-FFF2-40B4-BE49-F238E27FC236}">
                <a16:creationId xmlns:a16="http://schemas.microsoft.com/office/drawing/2014/main" xmlns="" id="{E317460C-2550-4788-813D-7848302677BD}"/>
              </a:ext>
            </a:extLst>
          </p:cNvPr>
          <p:cNvSpPr txBox="1"/>
          <p:nvPr/>
        </p:nvSpPr>
        <p:spPr>
          <a:xfrm>
            <a:off x="628813" y="1828800"/>
            <a:ext cx="9752331" cy="4093428"/>
          </a:xfrm>
          <a:prstGeom prst="rect">
            <a:avLst/>
          </a:prstGeom>
          <a:noFill/>
        </p:spPr>
        <p:txBody>
          <a:bodyPr wrap="square" rtlCol="0">
            <a:spAutoFit/>
          </a:bodyPr>
          <a:lstStyle/>
          <a:p>
            <a:pPr marL="285750" indent="-285750" defTabSz="914240">
              <a:buFont typeface="Arial" panose="020B0604020202020204" pitchFamily="34" charset="0"/>
              <a:buChar char="•"/>
            </a:pPr>
            <a:r>
              <a:rPr lang="en-GB" sz="2800" dirty="0">
                <a:solidFill>
                  <a:srgbClr val="000000"/>
                </a:solidFill>
              </a:rPr>
              <a:t>Preparing for Adulthood</a:t>
            </a:r>
          </a:p>
          <a:p>
            <a:pPr marL="285750" indent="-285750" defTabSz="914240">
              <a:buFont typeface="Arial" panose="020B0604020202020204" pitchFamily="34" charset="0"/>
              <a:buChar char="•"/>
            </a:pPr>
            <a:r>
              <a:rPr lang="en-GB" sz="2800" dirty="0">
                <a:solidFill>
                  <a:srgbClr val="000000"/>
                </a:solidFill>
              </a:rPr>
              <a:t>EHC plans and quality </a:t>
            </a:r>
          </a:p>
          <a:p>
            <a:pPr marL="285750" indent="-285750" defTabSz="914240">
              <a:buFont typeface="Arial" panose="020B0604020202020204" pitchFamily="34" charset="0"/>
              <a:buChar char="•"/>
            </a:pPr>
            <a:r>
              <a:rPr lang="en-GB" sz="2800" dirty="0">
                <a:solidFill>
                  <a:srgbClr val="000000"/>
                </a:solidFill>
              </a:rPr>
              <a:t>SEN support and inclusion</a:t>
            </a:r>
          </a:p>
          <a:p>
            <a:pPr marL="285750" indent="-285750" defTabSz="914240">
              <a:buFont typeface="Arial" panose="020B0604020202020204" pitchFamily="34" charset="0"/>
              <a:buChar char="•"/>
            </a:pPr>
            <a:r>
              <a:rPr lang="en-GB" sz="2800" dirty="0">
                <a:solidFill>
                  <a:srgbClr val="000000"/>
                </a:solidFill>
              </a:rPr>
              <a:t>Joint Commissioning </a:t>
            </a:r>
          </a:p>
          <a:p>
            <a:pPr marL="285750" indent="-285750" defTabSz="914240">
              <a:buFont typeface="Arial" panose="020B0604020202020204" pitchFamily="34" charset="0"/>
              <a:buChar char="•"/>
            </a:pPr>
            <a:r>
              <a:rPr lang="en-GB" sz="2800" dirty="0">
                <a:solidFill>
                  <a:srgbClr val="000000"/>
                </a:solidFill>
              </a:rPr>
              <a:t>NNPCF intelligence continued to be shared with the regional network to feed into the regional and national picture</a:t>
            </a:r>
          </a:p>
          <a:p>
            <a:pPr marL="285750" indent="-285750" defTabSz="914240">
              <a:buFont typeface="Arial" panose="020B0604020202020204" pitchFamily="34" charset="0"/>
              <a:buChar char="•"/>
            </a:pPr>
            <a:r>
              <a:rPr lang="en-GB" sz="2800" dirty="0">
                <a:solidFill>
                  <a:srgbClr val="000000"/>
                </a:solidFill>
              </a:rPr>
              <a:t>DBOT partner (CDC/PfA) activity</a:t>
            </a:r>
          </a:p>
          <a:p>
            <a:pPr marL="285750" indent="-285750" defTabSz="914240">
              <a:buFont typeface="Arial" panose="020B0604020202020204" pitchFamily="34" charset="0"/>
              <a:buChar char="•"/>
            </a:pPr>
            <a:endParaRPr lang="en-GB" dirty="0">
              <a:solidFill>
                <a:srgbClr val="000000"/>
              </a:solidFill>
            </a:endParaRPr>
          </a:p>
          <a:p>
            <a:pPr marL="285750" indent="-285750" defTabSz="914240">
              <a:buFont typeface="Arial" panose="020B0604020202020204" pitchFamily="34" charset="0"/>
              <a:buChar char="•"/>
            </a:pPr>
            <a:endParaRPr lang="en-GB" dirty="0">
              <a:solidFill>
                <a:srgbClr val="000000"/>
              </a:solidFill>
            </a:endParaRPr>
          </a:p>
        </p:txBody>
      </p:sp>
    </p:spTree>
    <p:extLst>
      <p:ext uri="{BB962C8B-B14F-4D97-AF65-F5344CB8AC3E}">
        <p14:creationId xmlns:p14="http://schemas.microsoft.com/office/powerpoint/2010/main" val="305058689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DC19DF3-E9E1-4E9E-B84E-21F85AD96A7E}"/>
              </a:ext>
            </a:extLst>
          </p:cNvPr>
          <p:cNvSpPr txBox="1"/>
          <p:nvPr/>
        </p:nvSpPr>
        <p:spPr>
          <a:xfrm>
            <a:off x="2560989" y="2469381"/>
            <a:ext cx="7328539" cy="1015663"/>
          </a:xfrm>
          <a:prstGeom prst="rect">
            <a:avLst/>
          </a:prstGeom>
          <a:noFill/>
        </p:spPr>
        <p:txBody>
          <a:bodyPr wrap="square" rtlCol="0">
            <a:spAutoFit/>
          </a:bodyPr>
          <a:lstStyle/>
          <a:p>
            <a:pPr defTabSz="914240"/>
            <a:r>
              <a:rPr lang="en-GB" sz="6000" dirty="0">
                <a:solidFill>
                  <a:srgbClr val="000000"/>
                </a:solidFill>
              </a:rPr>
              <a:t>Questions?</a:t>
            </a:r>
          </a:p>
        </p:txBody>
      </p:sp>
    </p:spTree>
    <p:extLst>
      <p:ext uri="{BB962C8B-B14F-4D97-AF65-F5344CB8AC3E}">
        <p14:creationId xmlns:p14="http://schemas.microsoft.com/office/powerpoint/2010/main" val="149438923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40156067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565B0-8501-45E8-AC8B-DBE68F59B1C2}"/>
              </a:ext>
            </a:extLst>
          </p:cNvPr>
          <p:cNvSpPr>
            <a:spLocks noGrp="1"/>
          </p:cNvSpPr>
          <p:nvPr>
            <p:ph type="title"/>
          </p:nvPr>
        </p:nvSpPr>
        <p:spPr/>
        <p:txBody>
          <a:bodyPr/>
          <a:lstStyle/>
          <a:p>
            <a:r>
              <a:rPr lang="en-GB" b="1">
                <a:cs typeface="Calibri Light"/>
              </a:rPr>
              <a:t>Meet the Team (so far)</a:t>
            </a:r>
            <a:endParaRPr lang="en-US"/>
          </a:p>
        </p:txBody>
      </p:sp>
      <p:sp>
        <p:nvSpPr>
          <p:cNvPr id="4" name="Slide Number Placeholder 3">
            <a:extLst>
              <a:ext uri="{FF2B5EF4-FFF2-40B4-BE49-F238E27FC236}">
                <a16:creationId xmlns:a16="http://schemas.microsoft.com/office/drawing/2014/main" xmlns="" id="{6A9A7D04-57C5-4882-91E2-21807A93CE4C}"/>
              </a:ext>
            </a:extLst>
          </p:cNvPr>
          <p:cNvSpPr>
            <a:spLocks noGrp="1"/>
          </p:cNvSpPr>
          <p:nvPr>
            <p:ph type="sldNum" sz="quarter" idx="12"/>
          </p:nvPr>
        </p:nvSpPr>
        <p:spPr/>
        <p:txBody>
          <a:bodyPr/>
          <a:lstStyle/>
          <a:p>
            <a:fld id="{8DE443BB-9783-4D9B-B615-FE1E981B7158}" type="slidenum">
              <a:rPr lang="en-GB" smtClean="0"/>
              <a:t>5</a:t>
            </a:fld>
            <a:endParaRPr lang="en-GB"/>
          </a:p>
        </p:txBody>
      </p:sp>
      <p:pic>
        <p:nvPicPr>
          <p:cNvPr id="5" name="Picture 5" descr="A person smiling for the camera&#10;&#10;Description automatically generated">
            <a:extLst>
              <a:ext uri="{FF2B5EF4-FFF2-40B4-BE49-F238E27FC236}">
                <a16:creationId xmlns:a16="http://schemas.microsoft.com/office/drawing/2014/main" xmlns="" id="{381FB530-1317-4CFF-8E6D-0120B1E7A778}"/>
              </a:ext>
            </a:extLst>
          </p:cNvPr>
          <p:cNvPicPr>
            <a:picLocks noChangeAspect="1"/>
          </p:cNvPicPr>
          <p:nvPr/>
        </p:nvPicPr>
        <p:blipFill>
          <a:blip r:embed="rId2"/>
          <a:stretch>
            <a:fillRect/>
          </a:stretch>
        </p:blipFill>
        <p:spPr>
          <a:xfrm>
            <a:off x="899579" y="1330220"/>
            <a:ext cx="1410964" cy="1881283"/>
          </a:xfrm>
          <a:prstGeom prst="rect">
            <a:avLst/>
          </a:prstGeom>
          <a:ln>
            <a:noFill/>
          </a:ln>
          <a:effectLst>
            <a:outerShdw blurRad="292100" dist="139700" dir="2700000" algn="tl" rotWithShape="0">
              <a:srgbClr val="333333">
                <a:alpha val="65000"/>
              </a:srgbClr>
            </a:outerShdw>
          </a:effectLst>
        </p:spPr>
      </p:pic>
      <p:pic>
        <p:nvPicPr>
          <p:cNvPr id="6" name="Picture 6" descr="A person smiling for the camera&#10;&#10;Description automatically generated">
            <a:extLst>
              <a:ext uri="{FF2B5EF4-FFF2-40B4-BE49-F238E27FC236}">
                <a16:creationId xmlns:a16="http://schemas.microsoft.com/office/drawing/2014/main" xmlns="" id="{307018AA-987F-4F32-985D-ABAD7521ED81}"/>
              </a:ext>
            </a:extLst>
          </p:cNvPr>
          <p:cNvPicPr>
            <a:picLocks noChangeAspect="1"/>
          </p:cNvPicPr>
          <p:nvPr/>
        </p:nvPicPr>
        <p:blipFill>
          <a:blip r:embed="rId3"/>
          <a:stretch>
            <a:fillRect/>
          </a:stretch>
        </p:blipFill>
        <p:spPr>
          <a:xfrm>
            <a:off x="3827521" y="1294002"/>
            <a:ext cx="1410963" cy="1886580"/>
          </a:xfrm>
          <a:prstGeom prst="rect">
            <a:avLst/>
          </a:prstGeom>
          <a:ln>
            <a:noFill/>
          </a:ln>
          <a:effectLst>
            <a:outerShdw blurRad="292100" dist="139700" dir="2700000" algn="tl" rotWithShape="0">
              <a:srgbClr val="333333">
                <a:alpha val="65000"/>
              </a:srgbClr>
            </a:outerShdw>
          </a:effectLst>
        </p:spPr>
      </p:pic>
      <p:pic>
        <p:nvPicPr>
          <p:cNvPr id="7" name="Picture 7" descr="A person with bushes and trees&#10;&#10;Description automatically generated">
            <a:extLst>
              <a:ext uri="{FF2B5EF4-FFF2-40B4-BE49-F238E27FC236}">
                <a16:creationId xmlns:a16="http://schemas.microsoft.com/office/drawing/2014/main" xmlns="" id="{BCF8C486-629B-4EB6-B02F-8466AA89FC58}"/>
              </a:ext>
            </a:extLst>
          </p:cNvPr>
          <p:cNvPicPr>
            <a:picLocks noChangeAspect="1"/>
          </p:cNvPicPr>
          <p:nvPr/>
        </p:nvPicPr>
        <p:blipFill rotWithShape="1">
          <a:blip r:embed="rId4"/>
          <a:srcRect l="12534" r="11689" b="267"/>
          <a:stretch/>
        </p:blipFill>
        <p:spPr>
          <a:xfrm>
            <a:off x="6808787" y="1294002"/>
            <a:ext cx="1417169" cy="1885328"/>
          </a:xfrm>
          <a:prstGeom prst="rect">
            <a:avLst/>
          </a:prstGeom>
          <a:ln>
            <a:noFill/>
          </a:ln>
          <a:effectLst>
            <a:outerShdw blurRad="292100" dist="139700" dir="2700000" algn="tl" rotWithShape="0">
              <a:srgbClr val="333333">
                <a:alpha val="65000"/>
              </a:srgbClr>
            </a:outerShdw>
          </a:effectLst>
        </p:spPr>
      </p:pic>
      <p:pic>
        <p:nvPicPr>
          <p:cNvPr id="8" name="Picture 8" descr="A person posing for the camera&#10;&#10;Description automatically generated">
            <a:extLst>
              <a:ext uri="{FF2B5EF4-FFF2-40B4-BE49-F238E27FC236}">
                <a16:creationId xmlns:a16="http://schemas.microsoft.com/office/drawing/2014/main" xmlns="" id="{4A62A1B6-7500-4280-A0F4-04F1FFD6F250}"/>
              </a:ext>
            </a:extLst>
          </p:cNvPr>
          <p:cNvPicPr>
            <a:picLocks noChangeAspect="1"/>
          </p:cNvPicPr>
          <p:nvPr/>
        </p:nvPicPr>
        <p:blipFill rotWithShape="1">
          <a:blip r:embed="rId5"/>
          <a:srcRect l="8216" r="7798" b="268"/>
          <a:stretch/>
        </p:blipFill>
        <p:spPr>
          <a:xfrm>
            <a:off x="6806588" y="3922287"/>
            <a:ext cx="1413871" cy="1875483"/>
          </a:xfrm>
          <a:prstGeom prst="rect">
            <a:avLst/>
          </a:prstGeom>
          <a:ln>
            <a:noFill/>
          </a:ln>
          <a:effectLst>
            <a:outerShdw blurRad="292100" dist="139700" dir="2700000" algn="tl" rotWithShape="0">
              <a:srgbClr val="333333">
                <a:alpha val="65000"/>
              </a:srgbClr>
            </a:outerShdw>
          </a:effectLst>
        </p:spPr>
      </p:pic>
      <p:pic>
        <p:nvPicPr>
          <p:cNvPr id="9" name="Picture 9" descr="A person wearing glasses&#10;&#10;Description automatically generated">
            <a:extLst>
              <a:ext uri="{FF2B5EF4-FFF2-40B4-BE49-F238E27FC236}">
                <a16:creationId xmlns:a16="http://schemas.microsoft.com/office/drawing/2014/main" xmlns="" id="{E30AF7F0-9B73-4589-B3DC-43BD03EC8977}"/>
              </a:ext>
            </a:extLst>
          </p:cNvPr>
          <p:cNvPicPr>
            <a:picLocks noChangeAspect="1"/>
          </p:cNvPicPr>
          <p:nvPr/>
        </p:nvPicPr>
        <p:blipFill>
          <a:blip r:embed="rId6"/>
          <a:stretch>
            <a:fillRect/>
          </a:stretch>
        </p:blipFill>
        <p:spPr>
          <a:xfrm>
            <a:off x="864115" y="4001255"/>
            <a:ext cx="1408880" cy="1883364"/>
          </a:xfrm>
          <a:prstGeom prst="rect">
            <a:avLst/>
          </a:prstGeom>
          <a:ln>
            <a:noFill/>
          </a:ln>
          <a:effectLst>
            <a:outerShdw blurRad="292100" dist="139700" dir="2700000" algn="tl" rotWithShape="0">
              <a:srgbClr val="333333">
                <a:alpha val="65000"/>
              </a:srgbClr>
            </a:outerShdw>
          </a:effectLst>
        </p:spPr>
      </p:pic>
      <p:pic>
        <p:nvPicPr>
          <p:cNvPr id="10" name="Picture 10" descr="A person wearing a blue shirt and smiling at the camera&#10;&#10;Description automatically generated">
            <a:extLst>
              <a:ext uri="{FF2B5EF4-FFF2-40B4-BE49-F238E27FC236}">
                <a16:creationId xmlns:a16="http://schemas.microsoft.com/office/drawing/2014/main" xmlns="" id="{CE529BAF-DCA6-4D36-9C79-2871CF49CA28}"/>
              </a:ext>
            </a:extLst>
          </p:cNvPr>
          <p:cNvPicPr>
            <a:picLocks noChangeAspect="1"/>
          </p:cNvPicPr>
          <p:nvPr/>
        </p:nvPicPr>
        <p:blipFill rotWithShape="1">
          <a:blip r:embed="rId7"/>
          <a:srcRect l="21920" r="21996" b="266"/>
          <a:stretch/>
        </p:blipFill>
        <p:spPr>
          <a:xfrm>
            <a:off x="9561020" y="1320583"/>
            <a:ext cx="1416801" cy="1890876"/>
          </a:xfrm>
          <a:prstGeom prst="rect">
            <a:avLst/>
          </a:prstGeom>
          <a:ln>
            <a:noFill/>
          </a:ln>
          <a:effectLst>
            <a:outerShdw blurRad="292100" dist="139700" dir="2700000" algn="tl" rotWithShape="0">
              <a:srgbClr val="333333">
                <a:alpha val="65000"/>
              </a:srgbClr>
            </a:outerShdw>
          </a:effectLst>
        </p:spPr>
      </p:pic>
      <p:pic>
        <p:nvPicPr>
          <p:cNvPr id="11" name="Picture 11" descr="A person posing for the camera&#10;&#10;Description automatically generated">
            <a:extLst>
              <a:ext uri="{FF2B5EF4-FFF2-40B4-BE49-F238E27FC236}">
                <a16:creationId xmlns:a16="http://schemas.microsoft.com/office/drawing/2014/main" xmlns="" id="{089C3F54-6251-49B5-B47A-E85066B46A98}"/>
              </a:ext>
            </a:extLst>
          </p:cNvPr>
          <p:cNvPicPr>
            <a:picLocks noChangeAspect="1"/>
          </p:cNvPicPr>
          <p:nvPr/>
        </p:nvPicPr>
        <p:blipFill rotWithShape="1">
          <a:blip r:embed="rId8"/>
          <a:srcRect l="12667" r="12533" b="266"/>
          <a:stretch/>
        </p:blipFill>
        <p:spPr>
          <a:xfrm>
            <a:off x="3857448" y="3948868"/>
            <a:ext cx="1417805" cy="188986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xmlns="" id="{A33C9BCC-F4CB-4539-A881-B70A1F0914E1}"/>
              </a:ext>
            </a:extLst>
          </p:cNvPr>
          <p:cNvSpPr txBox="1"/>
          <p:nvPr/>
        </p:nvSpPr>
        <p:spPr>
          <a:xfrm>
            <a:off x="552365" y="3242271"/>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alibri"/>
                <a:cs typeface="Calibri"/>
              </a:rPr>
              <a:t>Dr Catherine Sholl</a:t>
            </a:r>
            <a:endParaRPr lang="en-US"/>
          </a:p>
          <a:p>
            <a:pPr algn="ctr"/>
            <a:r>
              <a:rPr lang="en-GB" sz="1200" dirty="0">
                <a:latin typeface="Calibri"/>
                <a:cs typeface="Calibri"/>
              </a:rPr>
              <a:t>Consultant Clinical Psychologist</a:t>
            </a:r>
            <a:endParaRPr lang="en-GB" sz="1400" dirty="0">
              <a:latin typeface="Calibri"/>
              <a:cs typeface="Calibri"/>
            </a:endParaRPr>
          </a:p>
        </p:txBody>
      </p:sp>
      <p:sp>
        <p:nvSpPr>
          <p:cNvPr id="12" name="TextBox 11">
            <a:extLst>
              <a:ext uri="{FF2B5EF4-FFF2-40B4-BE49-F238E27FC236}">
                <a16:creationId xmlns:a16="http://schemas.microsoft.com/office/drawing/2014/main" xmlns="" id="{F6AEE807-F7B0-4851-A79D-CE129DC7A7A7}"/>
              </a:ext>
            </a:extLst>
          </p:cNvPr>
          <p:cNvSpPr txBox="1"/>
          <p:nvPr/>
        </p:nvSpPr>
        <p:spPr>
          <a:xfrm>
            <a:off x="3427913" y="3242271"/>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t>Dr Dominic Wrein</a:t>
            </a:r>
            <a:endParaRPr lang="en-GB" sz="1200" dirty="0">
              <a:cs typeface="Calibri"/>
            </a:endParaRPr>
          </a:p>
          <a:p>
            <a:pPr algn="ctr"/>
            <a:r>
              <a:rPr lang="en-GB" sz="1200" dirty="0">
                <a:cs typeface="Calibri"/>
              </a:rPr>
              <a:t>Clinical Psychologist</a:t>
            </a:r>
            <a:endParaRPr lang="en-GB" sz="1400" dirty="0">
              <a:cs typeface="Calibri"/>
            </a:endParaRPr>
          </a:p>
        </p:txBody>
      </p:sp>
      <p:sp>
        <p:nvSpPr>
          <p:cNvPr id="13" name="TextBox 12">
            <a:extLst>
              <a:ext uri="{FF2B5EF4-FFF2-40B4-BE49-F238E27FC236}">
                <a16:creationId xmlns:a16="http://schemas.microsoft.com/office/drawing/2014/main" xmlns="" id="{3777AAC8-7EF5-4452-A4C9-2DA8ACB66D68}"/>
              </a:ext>
            </a:extLst>
          </p:cNvPr>
          <p:cNvSpPr txBox="1"/>
          <p:nvPr/>
        </p:nvSpPr>
        <p:spPr>
          <a:xfrm>
            <a:off x="6443221" y="3244868"/>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t>Dr Georgina Barnes</a:t>
            </a:r>
            <a:endParaRPr lang="en-GB" sz="1200" dirty="0">
              <a:cs typeface="Calibri"/>
            </a:endParaRPr>
          </a:p>
          <a:p>
            <a:pPr algn="ctr"/>
            <a:r>
              <a:rPr lang="en-GB" sz="1200" dirty="0">
                <a:cs typeface="Calibri"/>
              </a:rPr>
              <a:t>Clinical Psychologist</a:t>
            </a:r>
            <a:endParaRPr lang="en-GB" sz="1400" dirty="0">
              <a:cs typeface="Calibri"/>
            </a:endParaRPr>
          </a:p>
        </p:txBody>
      </p:sp>
      <p:sp>
        <p:nvSpPr>
          <p:cNvPr id="14" name="TextBox 13">
            <a:extLst>
              <a:ext uri="{FF2B5EF4-FFF2-40B4-BE49-F238E27FC236}">
                <a16:creationId xmlns:a16="http://schemas.microsoft.com/office/drawing/2014/main" xmlns="" id="{3308FD4B-A6B4-40D8-BB9A-AD53818173C4}"/>
              </a:ext>
            </a:extLst>
          </p:cNvPr>
          <p:cNvSpPr txBox="1"/>
          <p:nvPr/>
        </p:nvSpPr>
        <p:spPr>
          <a:xfrm>
            <a:off x="9198781" y="3242271"/>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t>Ranjan Kale</a:t>
            </a:r>
            <a:endParaRPr lang="en-GB" sz="1200" dirty="0">
              <a:cs typeface="Calibri"/>
            </a:endParaRPr>
          </a:p>
          <a:p>
            <a:pPr algn="ctr"/>
            <a:r>
              <a:rPr lang="en-GB" sz="1200" dirty="0">
                <a:cs typeface="Calibri"/>
              </a:rPr>
              <a:t>Project Manager</a:t>
            </a:r>
            <a:endParaRPr lang="en-GB" dirty="0">
              <a:cs typeface="Calibri" panose="020F0502020204030204"/>
            </a:endParaRPr>
          </a:p>
        </p:txBody>
      </p:sp>
      <p:sp>
        <p:nvSpPr>
          <p:cNvPr id="15" name="TextBox 14">
            <a:extLst>
              <a:ext uri="{FF2B5EF4-FFF2-40B4-BE49-F238E27FC236}">
                <a16:creationId xmlns:a16="http://schemas.microsoft.com/office/drawing/2014/main" xmlns="" id="{79E504E4-2A8E-417A-90DC-73940967C274}"/>
              </a:ext>
            </a:extLst>
          </p:cNvPr>
          <p:cNvSpPr txBox="1"/>
          <p:nvPr/>
        </p:nvSpPr>
        <p:spPr>
          <a:xfrm>
            <a:off x="532333" y="5912109"/>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t>Millie Pittam</a:t>
            </a:r>
            <a:endParaRPr lang="en-GB" sz="1200" dirty="0">
              <a:cs typeface="Calibri"/>
            </a:endParaRPr>
          </a:p>
          <a:p>
            <a:pPr algn="ctr"/>
            <a:r>
              <a:rPr lang="en-GB" sz="1200">
                <a:cs typeface="Calibri"/>
              </a:rPr>
              <a:t>Speech &amp; Language Therapist</a:t>
            </a:r>
            <a:endParaRPr lang="en-GB">
              <a:cs typeface="Calibri" panose="020F0502020204030204"/>
            </a:endParaRPr>
          </a:p>
        </p:txBody>
      </p:sp>
      <p:sp>
        <p:nvSpPr>
          <p:cNvPr id="16" name="TextBox 15">
            <a:extLst>
              <a:ext uri="{FF2B5EF4-FFF2-40B4-BE49-F238E27FC236}">
                <a16:creationId xmlns:a16="http://schemas.microsoft.com/office/drawing/2014/main" xmlns="" id="{AF12091B-AAD2-4465-BBA3-D304B0FE3FFC}"/>
              </a:ext>
            </a:extLst>
          </p:cNvPr>
          <p:cNvSpPr txBox="1"/>
          <p:nvPr/>
        </p:nvSpPr>
        <p:spPr>
          <a:xfrm>
            <a:off x="3498777" y="5912109"/>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t>Sarah Gilbert</a:t>
            </a:r>
            <a:endParaRPr lang="en-US" dirty="0">
              <a:cs typeface="Calibri" panose="020F0502020204030204"/>
            </a:endParaRPr>
          </a:p>
          <a:p>
            <a:pPr algn="ctr"/>
            <a:r>
              <a:rPr lang="en-GB" sz="1200" dirty="0">
                <a:cs typeface="Calibri"/>
              </a:rPr>
              <a:t>Occupational Therapist</a:t>
            </a:r>
          </a:p>
        </p:txBody>
      </p:sp>
      <p:sp>
        <p:nvSpPr>
          <p:cNvPr id="17" name="TextBox 16">
            <a:extLst>
              <a:ext uri="{FF2B5EF4-FFF2-40B4-BE49-F238E27FC236}">
                <a16:creationId xmlns:a16="http://schemas.microsoft.com/office/drawing/2014/main" xmlns="" id="{CAF41D7E-376E-4F90-A030-AF99A8502833}"/>
              </a:ext>
            </a:extLst>
          </p:cNvPr>
          <p:cNvSpPr txBox="1"/>
          <p:nvPr/>
        </p:nvSpPr>
        <p:spPr>
          <a:xfrm>
            <a:off x="6465261" y="5885395"/>
            <a:ext cx="21402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t>Maisie</a:t>
            </a:r>
            <a:r>
              <a:rPr lang="en-GB" sz="1200" dirty="0">
                <a:cs typeface="Calibri"/>
              </a:rPr>
              <a:t> </a:t>
            </a:r>
            <a:r>
              <a:rPr lang="en-GB" sz="1200" dirty="0" err="1">
                <a:cs typeface="Calibri"/>
              </a:rPr>
              <a:t>Krisson</a:t>
            </a:r>
            <a:endParaRPr lang="en-US" dirty="0">
              <a:cs typeface="Calibri" panose="020F0502020204030204"/>
            </a:endParaRPr>
          </a:p>
          <a:p>
            <a:pPr algn="ctr"/>
            <a:r>
              <a:rPr lang="en-GB" sz="1200" dirty="0">
                <a:cs typeface="Calibri"/>
              </a:rPr>
              <a:t>Assistant Psychologist</a:t>
            </a:r>
          </a:p>
        </p:txBody>
      </p:sp>
    </p:spTree>
    <p:extLst>
      <p:ext uri="{BB962C8B-B14F-4D97-AF65-F5344CB8AC3E}">
        <p14:creationId xmlns:p14="http://schemas.microsoft.com/office/powerpoint/2010/main" val="267427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3" y="224969"/>
            <a:ext cx="10515600" cy="707537"/>
          </a:xfrm>
        </p:spPr>
        <p:txBody>
          <a:bodyPr/>
          <a:lstStyle/>
          <a:p>
            <a:r>
              <a:rPr lang="en-GB" b="1" dirty="0"/>
              <a:t>Why do we need AID-IIT?</a:t>
            </a:r>
            <a:endParaRPr lang="en-US">
              <a:cs typeface="Calibri Light" panose="020F0302020204030204"/>
            </a:endParaRPr>
          </a:p>
        </p:txBody>
      </p:sp>
      <p:sp>
        <p:nvSpPr>
          <p:cNvPr id="3" name="Content Placeholder 2"/>
          <p:cNvSpPr>
            <a:spLocks noGrp="1"/>
          </p:cNvSpPr>
          <p:nvPr>
            <p:ph idx="1"/>
          </p:nvPr>
        </p:nvSpPr>
        <p:spPr>
          <a:xfrm>
            <a:off x="548505" y="883900"/>
            <a:ext cx="6047627" cy="5267186"/>
          </a:xfrm>
        </p:spPr>
        <p:txBody>
          <a:bodyPr vert="horz" lIns="91440" tIns="45720" rIns="91440" bIns="45720" rtlCol="0" anchor="t">
            <a:normAutofit/>
          </a:bodyPr>
          <a:lstStyle/>
          <a:p>
            <a:pPr marL="0" indent="0" algn="ctr">
              <a:buNone/>
            </a:pPr>
            <a:endParaRPr lang="en-GB" sz="2400" dirty="0">
              <a:cs typeface="Calibri" panose="020F0502020204030204"/>
            </a:endParaRPr>
          </a:p>
          <a:p>
            <a:pPr>
              <a:buFont typeface="Wingdings" panose="05000000000000000000" pitchFamily="2" charset="2"/>
              <a:buChar char="§"/>
            </a:pPr>
            <a:r>
              <a:rPr lang="en-GB" sz="2400" b="1"/>
              <a:t>Transforming Care </a:t>
            </a:r>
            <a:r>
              <a:rPr lang="en-GB" sz="2400"/>
              <a:t>aimed to end over-reliance on hospital admissions or residential placements for people with ID and Autism</a:t>
            </a:r>
          </a:p>
          <a:p>
            <a:pPr>
              <a:buFont typeface="Wingdings" panose="05000000000000000000" pitchFamily="2" charset="2"/>
              <a:buChar char="§"/>
            </a:pPr>
            <a:r>
              <a:rPr lang="en-GB" sz="2400"/>
              <a:t>Nearly ten years on from the </a:t>
            </a:r>
            <a:r>
              <a:rPr lang="en-GB" sz="2400" b="1" dirty="0"/>
              <a:t>Winterbourne View </a:t>
            </a:r>
            <a:r>
              <a:rPr lang="en-GB" sz="2400" dirty="0"/>
              <a:t>investigation, still </a:t>
            </a:r>
            <a:r>
              <a:rPr lang="en-GB" sz="2400" b="1" dirty="0"/>
              <a:t>not enough progress</a:t>
            </a:r>
            <a:r>
              <a:rPr lang="en-GB" sz="2400" dirty="0"/>
              <a:t> </a:t>
            </a:r>
            <a:r>
              <a:rPr lang="en-GB" sz="2400"/>
              <a:t>has been made (Cooper, 2020)</a:t>
            </a:r>
            <a:endParaRPr lang="en-GB" sz="2400">
              <a:cs typeface="Calibri"/>
            </a:endParaRPr>
          </a:p>
          <a:p>
            <a:pPr>
              <a:buFont typeface="Wingdings" panose="05000000000000000000" pitchFamily="2" charset="2"/>
              <a:buChar char="§"/>
            </a:pPr>
            <a:r>
              <a:rPr lang="en-GB" sz="2400"/>
              <a:t>Young people with ID and Autism continue to </a:t>
            </a:r>
            <a:r>
              <a:rPr lang="en-GB" sz="2400" dirty="0"/>
              <a:t>be </a:t>
            </a:r>
            <a:r>
              <a:rPr lang="en-GB" sz="2400" b="1" dirty="0"/>
              <a:t>inappropriately admitted </a:t>
            </a:r>
            <a:r>
              <a:rPr lang="en-GB" sz="2400"/>
              <a:t>to mental health hospitals</a:t>
            </a:r>
            <a:endParaRPr lang="en-GB" dirty="0"/>
          </a:p>
          <a:p>
            <a:pPr>
              <a:buFont typeface="Wingdings" panose="05000000000000000000" pitchFamily="2" charset="2"/>
              <a:buChar char="§"/>
            </a:pPr>
            <a:r>
              <a:rPr lang="en-GB" sz="2400" dirty="0"/>
              <a:t>This is experienced by many young people and families as a </a:t>
            </a:r>
            <a:r>
              <a:rPr lang="en-GB" sz="2400" b="1" dirty="0"/>
              <a:t>negative, rather than helpful, experience</a:t>
            </a:r>
            <a:r>
              <a:rPr lang="en-GB" sz="2400" dirty="0"/>
              <a:t> (Childrens Commissioner report, 2019)</a:t>
            </a:r>
            <a:endParaRPr lang="en-GB">
              <a:cs typeface="Calibri" panose="020F0502020204030204"/>
            </a:endParaRPr>
          </a:p>
        </p:txBody>
      </p:sp>
      <p:sp>
        <p:nvSpPr>
          <p:cNvPr id="6" name="Slide Number Placeholder 5">
            <a:extLst>
              <a:ext uri="{FF2B5EF4-FFF2-40B4-BE49-F238E27FC236}">
                <a16:creationId xmlns:a16="http://schemas.microsoft.com/office/drawing/2014/main" xmlns="" id="{0E1631A8-991A-4BDB-8E70-63FCABCF9E33}"/>
              </a:ext>
            </a:extLst>
          </p:cNvPr>
          <p:cNvSpPr>
            <a:spLocks noGrp="1"/>
          </p:cNvSpPr>
          <p:nvPr>
            <p:ph type="sldNum" sz="quarter" idx="12"/>
          </p:nvPr>
        </p:nvSpPr>
        <p:spPr/>
        <p:txBody>
          <a:bodyPr/>
          <a:lstStyle/>
          <a:p>
            <a:fld id="{8DE443BB-9783-4D9B-B615-FE1E981B7158}" type="slidenum">
              <a:rPr lang="en-GB" smtClean="0"/>
              <a:t>6</a:t>
            </a:fld>
            <a:endParaRPr lang="en-GB"/>
          </a:p>
        </p:txBody>
      </p:sp>
      <p:pic>
        <p:nvPicPr>
          <p:cNvPr id="1026" name="Picture 2" descr="Image preview">
            <a:extLst>
              <a:ext uri="{FF2B5EF4-FFF2-40B4-BE49-F238E27FC236}">
                <a16:creationId xmlns:a16="http://schemas.microsoft.com/office/drawing/2014/main" xmlns="" id="{20D889FC-CCAD-43D6-805E-E16F10376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248" y="1335028"/>
            <a:ext cx="4819761" cy="481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5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did AID-IIT come from?</a:t>
            </a:r>
          </a:p>
        </p:txBody>
      </p:sp>
      <p:sp>
        <p:nvSpPr>
          <p:cNvPr id="3" name="Content Placeholder 2"/>
          <p:cNvSpPr>
            <a:spLocks noGrp="1"/>
          </p:cNvSpPr>
          <p:nvPr>
            <p:ph idx="1"/>
          </p:nvPr>
        </p:nvSpPr>
        <p:spPr>
          <a:xfrm>
            <a:off x="497908" y="1343513"/>
            <a:ext cx="5405453" cy="4930761"/>
          </a:xfrm>
          <a:solidFill>
            <a:srgbClr val="90D3C4"/>
          </a:solidFill>
          <a:ln w="28575">
            <a:noFill/>
          </a:ln>
        </p:spPr>
        <p:txBody>
          <a:bodyPr vert="horz" lIns="91440" tIns="45720" rIns="91440" bIns="45720" rtlCol="0" anchor="t">
            <a:noAutofit/>
          </a:bodyPr>
          <a:lstStyle/>
          <a:p>
            <a:pPr>
              <a:lnSpc>
                <a:spcPct val="80000"/>
              </a:lnSpc>
              <a:buFont typeface="Wingdings" panose="05000000000000000000" pitchFamily="2" charset="2"/>
              <a:buChar char="§"/>
            </a:pPr>
            <a:r>
              <a:rPr lang="en-US" altLang="en-US" sz="2000" b="1" dirty="0"/>
              <a:t>Valuing People (2001)</a:t>
            </a:r>
            <a:r>
              <a:rPr lang="en-US" altLang="en-US" sz="2000" dirty="0"/>
              <a:t> </a:t>
            </a:r>
            <a:r>
              <a:rPr lang="en-US" altLang="en-US" sz="2000" b="1" dirty="0"/>
              <a:t>&amp;</a:t>
            </a:r>
            <a:r>
              <a:rPr lang="en-US" altLang="en-US" sz="2000" dirty="0"/>
              <a:t> </a:t>
            </a:r>
            <a:r>
              <a:rPr lang="en-US" altLang="en-US" sz="2000" b="1" dirty="0"/>
              <a:t>Valuing People Now (2009)</a:t>
            </a:r>
          </a:p>
          <a:p>
            <a:pPr lvl="1">
              <a:lnSpc>
                <a:spcPct val="80000"/>
              </a:lnSpc>
              <a:buFont typeface="Courier New" panose="02070309020205020404" pitchFamily="49" charset="0"/>
              <a:buChar char="o"/>
            </a:pPr>
            <a:r>
              <a:rPr lang="en-US" altLang="en-US" sz="1600" dirty="0"/>
              <a:t>A Strategy for Learning Disability for the 21st Century</a:t>
            </a:r>
          </a:p>
          <a:p>
            <a:pPr>
              <a:lnSpc>
                <a:spcPct val="80000"/>
              </a:lnSpc>
              <a:buFont typeface="Wingdings" panose="05000000000000000000" pitchFamily="2" charset="2"/>
              <a:buChar char="§"/>
            </a:pPr>
            <a:r>
              <a:rPr lang="en-US" altLang="en-US" sz="2000" b="1" dirty="0"/>
              <a:t>Mansell report revised (2007) </a:t>
            </a:r>
          </a:p>
          <a:p>
            <a:pPr>
              <a:lnSpc>
                <a:spcPct val="80000"/>
              </a:lnSpc>
              <a:buFont typeface="Wingdings" panose="05000000000000000000" pitchFamily="2" charset="2"/>
              <a:buChar char="§"/>
            </a:pPr>
            <a:r>
              <a:rPr lang="en-GB" altLang="en-US" sz="2000" b="1" dirty="0"/>
              <a:t>Aiming High for Disabled Children (2007) </a:t>
            </a:r>
          </a:p>
          <a:p>
            <a:pPr>
              <a:lnSpc>
                <a:spcPct val="80000"/>
              </a:lnSpc>
              <a:buFont typeface="Wingdings" panose="05000000000000000000" pitchFamily="2" charset="2"/>
              <a:buChar char="§"/>
            </a:pPr>
            <a:r>
              <a:rPr lang="en-GB" altLang="en-US" sz="2000" b="1" dirty="0"/>
              <a:t>BBC Panorama documentaries</a:t>
            </a:r>
          </a:p>
          <a:p>
            <a:pPr lvl="1">
              <a:lnSpc>
                <a:spcPct val="80000"/>
              </a:lnSpc>
              <a:buFont typeface="Courier New" panose="02070309020205020404" pitchFamily="49" charset="0"/>
              <a:buChar char="o"/>
            </a:pPr>
            <a:r>
              <a:rPr lang="en-GB" altLang="en-US" sz="1600" b="1" dirty="0"/>
              <a:t>Winterbourne View (2011)</a:t>
            </a:r>
          </a:p>
          <a:p>
            <a:pPr lvl="1">
              <a:lnSpc>
                <a:spcPct val="80000"/>
              </a:lnSpc>
              <a:buFont typeface="Courier New" panose="02070309020205020404" pitchFamily="49" charset="0"/>
              <a:buChar char="o"/>
            </a:pPr>
            <a:r>
              <a:rPr lang="en-GB" altLang="en-US" sz="1600" b="1" dirty="0" err="1"/>
              <a:t>Whorlton</a:t>
            </a:r>
            <a:r>
              <a:rPr lang="en-GB" altLang="en-US" sz="1600" b="1" dirty="0"/>
              <a:t> Hall (2019) – </a:t>
            </a:r>
            <a:r>
              <a:rPr lang="en-GB" altLang="en-US" sz="1600" dirty="0"/>
              <a:t>Exposed abuse of people with LD in privately run, NHS funded mental health hospitals</a:t>
            </a:r>
          </a:p>
          <a:p>
            <a:pPr>
              <a:lnSpc>
                <a:spcPct val="80000"/>
              </a:lnSpc>
              <a:buFont typeface="Wingdings" panose="05000000000000000000" pitchFamily="2" charset="2"/>
              <a:buChar char="§"/>
            </a:pPr>
            <a:r>
              <a:rPr lang="en-GB" altLang="en-US" sz="2000" b="1" dirty="0"/>
              <a:t>Transforming Care Agenda (2012)</a:t>
            </a:r>
            <a:endParaRPr lang="en-GB" altLang="en-US" sz="2000" dirty="0"/>
          </a:p>
          <a:p>
            <a:pPr lvl="1">
              <a:lnSpc>
                <a:spcPct val="80000"/>
              </a:lnSpc>
              <a:buFont typeface="Courier New" panose="05000000000000000000" pitchFamily="2" charset="2"/>
              <a:buChar char="o"/>
            </a:pPr>
            <a:r>
              <a:rPr lang="en-GB" sz="1600" dirty="0">
                <a:ea typeface="+mn-lt"/>
                <a:cs typeface="+mn-lt"/>
              </a:rPr>
              <a:t>Children and young people with LD should have access to community based care and support near their family and community. Importance of joint commissioning between health and social care</a:t>
            </a:r>
            <a:endParaRPr lang="en-GB" altLang="en-US" sz="1600" b="1" dirty="0">
              <a:cs typeface="Calibri"/>
            </a:endParaRPr>
          </a:p>
          <a:p>
            <a:pPr>
              <a:lnSpc>
                <a:spcPct val="80000"/>
              </a:lnSpc>
              <a:buFont typeface="Wingdings,Sans-Serif" panose="05000000000000000000" pitchFamily="2" charset="2"/>
              <a:buChar char="§"/>
            </a:pPr>
            <a:r>
              <a:rPr lang="en-GB" sz="2000" b="1" dirty="0">
                <a:ea typeface="+mn-lt"/>
                <a:cs typeface="+mn-lt"/>
              </a:rPr>
              <a:t>NICE guidance for challenging behaviour (2015)</a:t>
            </a:r>
            <a:endParaRPr lang="en-GB" sz="2000" dirty="0">
              <a:ea typeface="+mn-lt"/>
              <a:cs typeface="+mn-lt"/>
            </a:endParaRPr>
          </a:p>
          <a:p>
            <a:pPr lvl="1">
              <a:lnSpc>
                <a:spcPct val="80000"/>
              </a:lnSpc>
              <a:buFont typeface="Courier New" panose="02070309020205020404" pitchFamily="49" charset="0"/>
              <a:buChar char="o"/>
            </a:pPr>
            <a:r>
              <a:rPr lang="en-GB" sz="1600" dirty="0">
                <a:ea typeface="+mn-lt"/>
                <a:cs typeface="+mn-lt"/>
              </a:rPr>
              <a:t>Importance of functional analysis and Positive Behavioural Support (PBS)</a:t>
            </a:r>
            <a:endParaRPr lang="en-GB" dirty="0"/>
          </a:p>
          <a:p>
            <a:pPr>
              <a:lnSpc>
                <a:spcPct val="80000"/>
              </a:lnSpc>
              <a:buFont typeface="Wingdings" panose="05000000000000000000" pitchFamily="2" charset="2"/>
              <a:buChar char="§"/>
            </a:pPr>
            <a:endParaRPr lang="en-GB" sz="2000" dirty="0">
              <a:cs typeface="Calibri"/>
            </a:endParaRPr>
          </a:p>
        </p:txBody>
      </p:sp>
      <p:sp>
        <p:nvSpPr>
          <p:cNvPr id="6" name="Slide Number Placeholder 5">
            <a:extLst>
              <a:ext uri="{FF2B5EF4-FFF2-40B4-BE49-F238E27FC236}">
                <a16:creationId xmlns:a16="http://schemas.microsoft.com/office/drawing/2014/main" xmlns="" id="{66AE48DD-0EF7-467F-85F0-AB8BF09E515F}"/>
              </a:ext>
            </a:extLst>
          </p:cNvPr>
          <p:cNvSpPr>
            <a:spLocks noGrp="1"/>
          </p:cNvSpPr>
          <p:nvPr>
            <p:ph type="sldNum" sz="quarter" idx="12"/>
          </p:nvPr>
        </p:nvSpPr>
        <p:spPr/>
        <p:txBody>
          <a:bodyPr/>
          <a:lstStyle/>
          <a:p>
            <a:fld id="{8DE443BB-9783-4D9B-B615-FE1E981B7158}" type="slidenum">
              <a:rPr lang="en-GB" smtClean="0"/>
              <a:t>7</a:t>
            </a:fld>
            <a:endParaRPr lang="en-GB"/>
          </a:p>
        </p:txBody>
      </p:sp>
      <p:sp>
        <p:nvSpPr>
          <p:cNvPr id="5" name="Content Placeholder 2">
            <a:extLst>
              <a:ext uri="{FF2B5EF4-FFF2-40B4-BE49-F238E27FC236}">
                <a16:creationId xmlns:a16="http://schemas.microsoft.com/office/drawing/2014/main" xmlns="" id="{CA068A7B-C991-4581-A6E4-551682C24555}"/>
              </a:ext>
            </a:extLst>
          </p:cNvPr>
          <p:cNvSpPr txBox="1">
            <a:spLocks/>
          </p:cNvSpPr>
          <p:nvPr/>
        </p:nvSpPr>
        <p:spPr>
          <a:xfrm>
            <a:off x="6378189" y="1319754"/>
            <a:ext cx="5406011" cy="4930204"/>
          </a:xfrm>
          <a:prstGeom prst="rect">
            <a:avLst/>
          </a:prstGeom>
          <a:solidFill>
            <a:schemeClr val="bg2">
              <a:lumMod val="90000"/>
            </a:schemeClr>
          </a:solidFill>
          <a:ln w="28575">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Sans-Serif" panose="05000000000000000000" pitchFamily="2" charset="2"/>
              <a:buChar char="§"/>
            </a:pPr>
            <a:r>
              <a:rPr lang="en-GB" sz="2000" b="1" dirty="0">
                <a:ea typeface="+mn-lt"/>
                <a:cs typeface="+mn-lt"/>
              </a:rPr>
              <a:t>STOMP/STAMP (2016)</a:t>
            </a:r>
            <a:r>
              <a:rPr lang="en-GB" sz="2000" dirty="0">
                <a:ea typeface="+mn-lt"/>
                <a:cs typeface="+mn-lt"/>
              </a:rPr>
              <a:t> </a:t>
            </a:r>
            <a:endParaRPr lang="en-US" sz="2000" dirty="0">
              <a:ea typeface="+mn-lt"/>
              <a:cs typeface="+mn-lt"/>
            </a:endParaRPr>
          </a:p>
          <a:p>
            <a:pPr lvl="1">
              <a:lnSpc>
                <a:spcPct val="80000"/>
              </a:lnSpc>
              <a:buFont typeface="Courier New" panose="02070309020205020404" pitchFamily="49" charset="0"/>
              <a:buChar char="o"/>
            </a:pPr>
            <a:r>
              <a:rPr lang="en-GB" sz="1600" dirty="0">
                <a:ea typeface="+mn-lt"/>
                <a:cs typeface="+mn-lt"/>
              </a:rPr>
              <a:t>Too many people with ID and/or ASD are taking psychotropic medication and in cases where they do not have the condition the medication is for</a:t>
            </a:r>
            <a:endParaRPr lang="en-US" sz="1800" dirty="0">
              <a:ea typeface="+mn-lt"/>
              <a:cs typeface="+mn-lt"/>
            </a:endParaRPr>
          </a:p>
          <a:p>
            <a:pPr>
              <a:lnSpc>
                <a:spcPct val="80000"/>
              </a:lnSpc>
              <a:buFont typeface="Wingdings" panose="05000000000000000000" pitchFamily="2" charset="2"/>
              <a:buChar char="§"/>
            </a:pPr>
            <a:r>
              <a:rPr lang="en-GB" altLang="en-US" sz="2000" b="1" dirty="0" err="1"/>
              <a:t>Lenehan</a:t>
            </a:r>
            <a:r>
              <a:rPr lang="en-GB" altLang="en-US" sz="2000" b="1" dirty="0"/>
              <a:t> &amp; Geraghty (2017) </a:t>
            </a:r>
            <a:endParaRPr lang="en-GB" altLang="en-US" sz="2000" dirty="0">
              <a:cs typeface="Calibri"/>
            </a:endParaRPr>
          </a:p>
          <a:p>
            <a:pPr lvl="1">
              <a:lnSpc>
                <a:spcPct val="80000"/>
              </a:lnSpc>
              <a:buFont typeface="Courier New" panose="02070309020205020404" pitchFamily="49" charset="0"/>
              <a:buChar char="o"/>
            </a:pPr>
            <a:r>
              <a:rPr lang="en-GB" altLang="en-US" sz="1600" dirty="0"/>
              <a:t>High numbers of children with LD still in residential placements, highlighted that more needs to be done to prevent family homes breaking down through good multiagency local support</a:t>
            </a:r>
            <a:endParaRPr lang="en-GB" altLang="en-US" sz="2000" b="1" dirty="0"/>
          </a:p>
          <a:p>
            <a:pPr>
              <a:lnSpc>
                <a:spcPct val="80000"/>
              </a:lnSpc>
              <a:buFont typeface="Wingdings" panose="05000000000000000000" pitchFamily="2" charset="2"/>
              <a:buChar char="§"/>
            </a:pPr>
            <a:r>
              <a:rPr lang="en-GB" altLang="en-US" sz="2000" b="1" dirty="0"/>
              <a:t>NHS long term plan (2019)</a:t>
            </a:r>
            <a:endParaRPr lang="en-GB" altLang="en-US" sz="2000" dirty="0"/>
          </a:p>
          <a:p>
            <a:pPr lvl="1">
              <a:lnSpc>
                <a:spcPct val="80000"/>
              </a:lnSpc>
              <a:buFont typeface="Courier New" panose="02070309020205020404" pitchFamily="49" charset="0"/>
              <a:buChar char="o"/>
            </a:pPr>
            <a:r>
              <a:rPr lang="en-GB" altLang="en-US" sz="1600" dirty="0"/>
              <a:t>All areas to provide intensive support to children with LD to prevent hospital/residential care based on e.g. ‘Ealing ITSBS model’</a:t>
            </a:r>
          </a:p>
          <a:p>
            <a:pPr>
              <a:lnSpc>
                <a:spcPct val="80000"/>
              </a:lnSpc>
              <a:buFont typeface="Wingdings" panose="05000000000000000000" pitchFamily="2" charset="2"/>
              <a:buChar char="§"/>
            </a:pPr>
            <a:r>
              <a:rPr lang="en-GB" altLang="en-US" sz="2000" b="1" dirty="0"/>
              <a:t>Children’s Commissioner Report (2019)</a:t>
            </a:r>
          </a:p>
          <a:p>
            <a:pPr lvl="1">
              <a:lnSpc>
                <a:spcPct val="80000"/>
              </a:lnSpc>
              <a:buFont typeface="Courier New" panose="02070309020205020404" pitchFamily="49" charset="0"/>
              <a:buChar char="o"/>
            </a:pPr>
            <a:r>
              <a:rPr lang="en-GB" altLang="en-US" sz="1600" dirty="0"/>
              <a:t>“Far less than they deserve: children with LD or Autism living in mental health hospitals”</a:t>
            </a:r>
          </a:p>
          <a:p>
            <a:pPr>
              <a:lnSpc>
                <a:spcPct val="80000"/>
              </a:lnSpc>
              <a:buFont typeface="Wingdings" panose="05000000000000000000" pitchFamily="2" charset="2"/>
              <a:buChar char="§"/>
            </a:pPr>
            <a:endParaRPr lang="en-GB" altLang="en-US" sz="2000" dirty="0"/>
          </a:p>
          <a:p>
            <a:pPr>
              <a:lnSpc>
                <a:spcPct val="80000"/>
              </a:lnSpc>
              <a:buFont typeface="Wingdings" panose="05000000000000000000" pitchFamily="2" charset="2"/>
              <a:buChar char="§"/>
            </a:pPr>
            <a:endParaRPr lang="en-GB" altLang="en-US" sz="2000" dirty="0"/>
          </a:p>
          <a:p>
            <a:endParaRPr lang="en-GB" sz="2000" dirty="0"/>
          </a:p>
        </p:txBody>
      </p:sp>
    </p:spTree>
    <p:extLst>
      <p:ext uri="{BB962C8B-B14F-4D97-AF65-F5344CB8AC3E}">
        <p14:creationId xmlns:p14="http://schemas.microsoft.com/office/powerpoint/2010/main" val="271908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can AID-IIT offer? </a:t>
            </a:r>
          </a:p>
        </p:txBody>
      </p:sp>
      <p:sp>
        <p:nvSpPr>
          <p:cNvPr id="6" name="Slide Number Placeholder 5">
            <a:extLst>
              <a:ext uri="{FF2B5EF4-FFF2-40B4-BE49-F238E27FC236}">
                <a16:creationId xmlns:a16="http://schemas.microsoft.com/office/drawing/2014/main" xmlns="" id="{19B9185F-568A-44C2-AE75-DD6A3D132F91}"/>
              </a:ext>
            </a:extLst>
          </p:cNvPr>
          <p:cNvSpPr>
            <a:spLocks noGrp="1"/>
          </p:cNvSpPr>
          <p:nvPr>
            <p:ph type="sldNum" sz="quarter" idx="12"/>
          </p:nvPr>
        </p:nvSpPr>
        <p:spPr/>
        <p:txBody>
          <a:bodyPr/>
          <a:lstStyle/>
          <a:p>
            <a:fld id="{8DE443BB-9783-4D9B-B615-FE1E981B7158}" type="slidenum">
              <a:rPr lang="en-GB" smtClean="0"/>
              <a:t>8</a:t>
            </a:fld>
            <a:endParaRPr lang="en-GB"/>
          </a:p>
        </p:txBody>
      </p:sp>
      <p:sp>
        <p:nvSpPr>
          <p:cNvPr id="12" name="Isosceles Triangle 11">
            <a:extLst>
              <a:ext uri="{FF2B5EF4-FFF2-40B4-BE49-F238E27FC236}">
                <a16:creationId xmlns:a16="http://schemas.microsoft.com/office/drawing/2014/main" xmlns="" id="{5E048ACA-F1DF-4848-B498-BF53D59DF8E3}"/>
              </a:ext>
            </a:extLst>
          </p:cNvPr>
          <p:cNvSpPr/>
          <p:nvPr/>
        </p:nvSpPr>
        <p:spPr>
          <a:xfrm rot="5400000">
            <a:off x="1563943" y="3661824"/>
            <a:ext cx="4439426" cy="407587"/>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4F965D6F-76A6-421A-AD81-F3B4DB339621}"/>
              </a:ext>
            </a:extLst>
          </p:cNvPr>
          <p:cNvSpPr/>
          <p:nvPr/>
        </p:nvSpPr>
        <p:spPr>
          <a:xfrm>
            <a:off x="471604" y="1567331"/>
            <a:ext cx="2890432" cy="2321953"/>
          </a:xfrm>
          <a:prstGeom prst="rect">
            <a:avLst/>
          </a:prstGeom>
          <a:noFill/>
          <a:ln w="28575">
            <a:solidFill>
              <a:srgbClr val="A8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xmlns="" id="{25E3C4E2-E224-4557-BF41-B2271A271F8C}"/>
              </a:ext>
            </a:extLst>
          </p:cNvPr>
          <p:cNvSpPr txBox="1">
            <a:spLocks/>
          </p:cNvSpPr>
          <p:nvPr/>
        </p:nvSpPr>
        <p:spPr>
          <a:xfrm>
            <a:off x="3999192" y="1185612"/>
            <a:ext cx="8001655" cy="530125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ea typeface="+mn-lt"/>
                <a:cs typeface="+mn-lt"/>
              </a:rPr>
              <a:t>What we offer</a:t>
            </a:r>
            <a:endParaRPr lang="en-GB" sz="2000" dirty="0">
              <a:ea typeface="+mn-lt"/>
              <a:cs typeface="+mn-lt"/>
            </a:endParaRPr>
          </a:p>
          <a:p>
            <a:pPr>
              <a:lnSpc>
                <a:spcPct val="100000"/>
              </a:lnSpc>
              <a:buFont typeface="Wingdings,Sans-Serif"/>
              <a:buChar char="§"/>
            </a:pPr>
            <a:r>
              <a:rPr lang="en-GB" sz="1800" dirty="0"/>
              <a:t>AID-IIT works </a:t>
            </a:r>
            <a:r>
              <a:rPr lang="en-GB" sz="1800" b="1" dirty="0"/>
              <a:t>in addition to</a:t>
            </a:r>
            <a:r>
              <a:rPr lang="en-GB" sz="1800" dirty="0"/>
              <a:t> (not instead of) local services – i.e. we joint work or ‘aid’ services working with complex young people at risk of admission</a:t>
            </a:r>
          </a:p>
          <a:p>
            <a:pPr>
              <a:lnSpc>
                <a:spcPct val="100000"/>
              </a:lnSpc>
              <a:buFont typeface="Wingdings,Sans-Serif"/>
              <a:buChar char="§"/>
            </a:pPr>
            <a:r>
              <a:rPr lang="en-GB" sz="1800" b="1" dirty="0"/>
              <a:t>Short term additional input </a:t>
            </a:r>
            <a:r>
              <a:rPr lang="en-GB" sz="1800" dirty="0"/>
              <a:t>from AID-IIT then step down to local services</a:t>
            </a:r>
          </a:p>
          <a:p>
            <a:pPr>
              <a:lnSpc>
                <a:spcPct val="100000"/>
              </a:lnSpc>
              <a:buFont typeface="Wingdings,Sans-Serif"/>
              <a:buChar char="§"/>
            </a:pPr>
            <a:r>
              <a:rPr lang="en-GB" sz="1800" b="1" dirty="0"/>
              <a:t>Range of activities</a:t>
            </a:r>
            <a:r>
              <a:rPr lang="en-GB" sz="1800" dirty="0"/>
              <a:t> can be offered including:</a:t>
            </a:r>
          </a:p>
          <a:p>
            <a:pPr marL="514350" indent="-285750">
              <a:lnSpc>
                <a:spcPct val="100000"/>
              </a:lnSpc>
              <a:buFont typeface="Courier New" panose="020B0604020202020204" pitchFamily="34" charset="0"/>
              <a:buChar char="o"/>
            </a:pPr>
            <a:r>
              <a:rPr lang="en-GB" sz="1800" b="1" dirty="0"/>
              <a:t>Multi-disciplinary assessment</a:t>
            </a:r>
            <a:r>
              <a:rPr lang="en-GB" sz="1800" dirty="0"/>
              <a:t> of the young person’s needs and recommendations for their future support</a:t>
            </a:r>
          </a:p>
          <a:p>
            <a:pPr marL="514350" indent="-285750">
              <a:lnSpc>
                <a:spcPct val="100000"/>
              </a:lnSpc>
              <a:buFont typeface="Courier New" panose="020B0604020202020204" pitchFamily="34" charset="0"/>
              <a:buChar char="o"/>
            </a:pPr>
            <a:r>
              <a:rPr lang="en-GB" sz="1800" b="1" dirty="0"/>
              <a:t>Multi-disciplinary interventions</a:t>
            </a:r>
            <a:r>
              <a:rPr lang="en-GB" sz="1800" dirty="0"/>
              <a:t> and support to the young person and their family (e.g. psychology, psychiatry, nursing, OT, </a:t>
            </a:r>
            <a:r>
              <a:rPr lang="en-GB" sz="1800" dirty="0" err="1"/>
              <a:t>SaLT</a:t>
            </a:r>
            <a:r>
              <a:rPr lang="en-GB" sz="1800" dirty="0"/>
              <a:t>) </a:t>
            </a:r>
            <a:endParaRPr lang="en-GB" sz="1800" dirty="0">
              <a:cs typeface="Calibri"/>
            </a:endParaRPr>
          </a:p>
          <a:p>
            <a:pPr marL="514350" indent="-285750">
              <a:lnSpc>
                <a:spcPct val="100000"/>
              </a:lnSpc>
              <a:buFont typeface="Courier New" panose="020B0604020202020204" pitchFamily="34" charset="0"/>
              <a:buChar char="o"/>
            </a:pPr>
            <a:r>
              <a:rPr lang="en-GB" sz="1800" b="1" dirty="0"/>
              <a:t>Consultation</a:t>
            </a:r>
            <a:r>
              <a:rPr lang="en-GB" sz="1800" dirty="0"/>
              <a:t>, </a:t>
            </a:r>
            <a:r>
              <a:rPr lang="en-GB" sz="1800" b="1" dirty="0"/>
              <a:t>training </a:t>
            </a:r>
            <a:r>
              <a:rPr lang="en-GB" sz="1800" dirty="0"/>
              <a:t>and </a:t>
            </a:r>
            <a:r>
              <a:rPr lang="en-GB" sz="1800" b="1" dirty="0"/>
              <a:t>advice </a:t>
            </a:r>
            <a:r>
              <a:rPr lang="en-GB" sz="1800" dirty="0"/>
              <a:t>to other professionals</a:t>
            </a:r>
          </a:p>
          <a:p>
            <a:pPr marL="514350" indent="-285750">
              <a:lnSpc>
                <a:spcPct val="100000"/>
              </a:lnSpc>
              <a:buFont typeface="Courier New" panose="020B0604020202020204" pitchFamily="34" charset="0"/>
              <a:buChar char="o"/>
            </a:pPr>
            <a:r>
              <a:rPr lang="en-GB" sz="1800" b="1" dirty="0"/>
              <a:t>Attendance </a:t>
            </a:r>
            <a:r>
              <a:rPr lang="en-GB" sz="1800" dirty="0"/>
              <a:t>at CETRs, CPA, and other care </a:t>
            </a:r>
            <a:r>
              <a:rPr lang="en-GB" sz="1800" b="1" dirty="0"/>
              <a:t>planning </a:t>
            </a:r>
            <a:r>
              <a:rPr lang="en-GB" sz="1800" dirty="0"/>
              <a:t>meetings</a:t>
            </a:r>
          </a:p>
          <a:p>
            <a:pPr marL="514350" indent="-285750">
              <a:lnSpc>
                <a:spcPct val="100000"/>
              </a:lnSpc>
              <a:buFont typeface="Courier New" panose="020B0604020202020204" pitchFamily="34" charset="0"/>
              <a:buChar char="o"/>
            </a:pPr>
            <a:r>
              <a:rPr lang="en-GB" sz="1800" b="1" dirty="0"/>
              <a:t>Education advice/support</a:t>
            </a:r>
            <a:r>
              <a:rPr lang="en-GB" sz="1800" dirty="0"/>
              <a:t> from specialist teacher (Jan 2021)</a:t>
            </a:r>
          </a:p>
          <a:p>
            <a:pPr marL="514350" indent="-285750">
              <a:lnSpc>
                <a:spcPct val="100000"/>
              </a:lnSpc>
              <a:buFont typeface="Courier New" panose="020B0604020202020204" pitchFamily="34" charset="0"/>
              <a:buChar char="o"/>
            </a:pPr>
            <a:r>
              <a:rPr lang="en-GB" sz="1800" b="1" dirty="0"/>
              <a:t>Outreach work</a:t>
            </a:r>
            <a:r>
              <a:rPr lang="en-GB" sz="1800" dirty="0"/>
              <a:t> into the family home, hospital setting, school, etc if clinically needed</a:t>
            </a:r>
          </a:p>
          <a:p>
            <a:pPr marL="285750" lvl="0" indent="-285750">
              <a:buFont typeface="Courier New" panose="020B0604020202020204" pitchFamily="34" charset="0"/>
              <a:buChar char="o"/>
            </a:pPr>
            <a:endParaRPr lang="en-GB" sz="1900" dirty="0"/>
          </a:p>
          <a:p>
            <a:pPr>
              <a:buFont typeface="Courier New,monospace"/>
              <a:buChar char="o"/>
            </a:pPr>
            <a:endParaRPr lang="en-GB" sz="1900" dirty="0"/>
          </a:p>
          <a:p>
            <a:pPr marL="0" indent="0" algn="ctr">
              <a:buNone/>
            </a:pPr>
            <a:endParaRPr lang="en-GB" sz="1600" dirty="0"/>
          </a:p>
        </p:txBody>
      </p:sp>
      <p:sp>
        <p:nvSpPr>
          <p:cNvPr id="9" name="Content Placeholder 2">
            <a:extLst>
              <a:ext uri="{FF2B5EF4-FFF2-40B4-BE49-F238E27FC236}">
                <a16:creationId xmlns:a16="http://schemas.microsoft.com/office/drawing/2014/main" xmlns="" id="{2D46BE27-A57F-4ED4-9A75-3BE2170FBF74}"/>
              </a:ext>
            </a:extLst>
          </p:cNvPr>
          <p:cNvSpPr txBox="1">
            <a:spLocks/>
          </p:cNvSpPr>
          <p:nvPr/>
        </p:nvSpPr>
        <p:spPr>
          <a:xfrm>
            <a:off x="447221" y="1186382"/>
            <a:ext cx="3121059" cy="40837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ea typeface="+mn-lt"/>
                <a:cs typeface="+mn-lt"/>
              </a:rPr>
              <a:t>Our Multi Disciplinary Team </a:t>
            </a:r>
            <a:endParaRPr lang="en-GB" sz="2000" dirty="0">
              <a:ea typeface="+mn-lt"/>
              <a:cs typeface="+mn-lt"/>
            </a:endParaRPr>
          </a:p>
          <a:p>
            <a:pPr>
              <a:lnSpc>
                <a:spcPct val="100000"/>
              </a:lnSpc>
              <a:buFont typeface="Wingdings,Sans-Serif"/>
              <a:buChar char="§"/>
            </a:pPr>
            <a:r>
              <a:rPr lang="en-GB" sz="1800" dirty="0"/>
              <a:t>3 x Clinical Psychologists</a:t>
            </a:r>
          </a:p>
          <a:p>
            <a:pPr>
              <a:lnSpc>
                <a:spcPct val="100000"/>
              </a:lnSpc>
              <a:buFont typeface="Wingdings,Sans-Serif"/>
              <a:buChar char="§"/>
            </a:pPr>
            <a:r>
              <a:rPr lang="en-GB" sz="1800" dirty="0"/>
              <a:t>1 x Assistant Psychologist</a:t>
            </a:r>
          </a:p>
          <a:p>
            <a:pPr>
              <a:lnSpc>
                <a:spcPct val="100000"/>
              </a:lnSpc>
              <a:buFont typeface="Wingdings,Sans-Serif"/>
              <a:buChar char="§"/>
            </a:pPr>
            <a:r>
              <a:rPr lang="en-GB" sz="1800" dirty="0"/>
              <a:t>1 x Occupational Therapist</a:t>
            </a:r>
          </a:p>
          <a:p>
            <a:pPr>
              <a:lnSpc>
                <a:spcPct val="100000"/>
              </a:lnSpc>
              <a:buFont typeface="Wingdings,Sans-Serif"/>
              <a:buChar char="§"/>
            </a:pPr>
            <a:r>
              <a:rPr lang="en-GB" sz="1800" dirty="0"/>
              <a:t>1 x Speech and Language Therapist</a:t>
            </a:r>
          </a:p>
          <a:p>
            <a:pPr>
              <a:lnSpc>
                <a:spcPct val="100000"/>
              </a:lnSpc>
              <a:buFont typeface="Wingdings,Sans-Serif"/>
              <a:buChar char="§"/>
            </a:pPr>
            <a:r>
              <a:rPr lang="en-GB" sz="1800" dirty="0"/>
              <a:t>1 x Project Manager </a:t>
            </a:r>
          </a:p>
          <a:p>
            <a:pPr>
              <a:lnSpc>
                <a:spcPct val="100000"/>
              </a:lnSpc>
              <a:buFont typeface="Wingdings,Sans-Serif"/>
              <a:buChar char="§"/>
            </a:pPr>
            <a:r>
              <a:rPr lang="en-GB" sz="1800" dirty="0"/>
              <a:t>1 x Consultant Psychiatrist</a:t>
            </a:r>
          </a:p>
          <a:p>
            <a:pPr>
              <a:lnSpc>
                <a:spcPct val="100000"/>
              </a:lnSpc>
              <a:buFont typeface="Wingdings,Sans-Serif"/>
              <a:buChar char="§"/>
            </a:pPr>
            <a:r>
              <a:rPr lang="en-GB" sz="1800" dirty="0"/>
              <a:t>1 x Clinical Nurse Specialist</a:t>
            </a:r>
          </a:p>
          <a:p>
            <a:pPr>
              <a:lnSpc>
                <a:spcPct val="100000"/>
              </a:lnSpc>
              <a:buFont typeface="Wingdings,Sans-Serif"/>
              <a:buChar char="§"/>
            </a:pPr>
            <a:r>
              <a:rPr lang="en-GB" sz="1800" dirty="0"/>
              <a:t>1 x Social worker</a:t>
            </a:r>
          </a:p>
          <a:p>
            <a:pPr>
              <a:lnSpc>
                <a:spcPct val="100000"/>
              </a:lnSpc>
              <a:buFont typeface="Wingdings,Sans-Serif"/>
              <a:buChar char="§"/>
            </a:pPr>
            <a:r>
              <a:rPr lang="en-GB" sz="1800" dirty="0"/>
              <a:t>1 x Specialist NAS Teacher</a:t>
            </a:r>
            <a:endParaRPr lang="en-GB" sz="1600" dirty="0"/>
          </a:p>
        </p:txBody>
      </p:sp>
    </p:spTree>
    <p:extLst>
      <p:ext uri="{BB962C8B-B14F-4D97-AF65-F5344CB8AC3E}">
        <p14:creationId xmlns:p14="http://schemas.microsoft.com/office/powerpoint/2010/main" val="82930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3" y="251602"/>
            <a:ext cx="10515600" cy="707537"/>
          </a:xfrm>
        </p:spPr>
        <p:txBody>
          <a:bodyPr/>
          <a:lstStyle/>
          <a:p>
            <a:r>
              <a:rPr lang="en-GB" b="1" dirty="0"/>
              <a:t>What is our referral process?</a:t>
            </a:r>
          </a:p>
        </p:txBody>
      </p:sp>
      <p:sp>
        <p:nvSpPr>
          <p:cNvPr id="3" name="Content Placeholder 2"/>
          <p:cNvSpPr>
            <a:spLocks noGrp="1"/>
          </p:cNvSpPr>
          <p:nvPr>
            <p:ph idx="1"/>
          </p:nvPr>
        </p:nvSpPr>
        <p:spPr>
          <a:xfrm>
            <a:off x="655036" y="1253331"/>
            <a:ext cx="6575437" cy="5206556"/>
          </a:xfrm>
          <a:ln w="28575">
            <a:solidFill>
              <a:srgbClr val="7030A0"/>
            </a:solidFill>
          </a:ln>
        </p:spPr>
        <p:txBody>
          <a:bodyPr>
            <a:normAutofit fontScale="92500" lnSpcReduction="10000"/>
          </a:bodyPr>
          <a:lstStyle/>
          <a:p>
            <a:pPr marL="0" indent="0" algn="ctr" fontAlgn="base">
              <a:buNone/>
            </a:pPr>
            <a:r>
              <a:rPr lang="en-GB" sz="2600" b="1" u="sng" dirty="0"/>
              <a:t>Referral criteria</a:t>
            </a:r>
            <a:r>
              <a:rPr lang="en-GB" sz="2600" b="1" dirty="0"/>
              <a:t>: </a:t>
            </a:r>
          </a:p>
          <a:p>
            <a:pPr marL="0" indent="0" fontAlgn="base">
              <a:buNone/>
            </a:pPr>
            <a:r>
              <a:rPr lang="en-GB" sz="2000" dirty="0"/>
              <a:t>Any </a:t>
            </a:r>
            <a:r>
              <a:rPr lang="en-GB" sz="2000" b="1" dirty="0"/>
              <a:t>CAMHS professional </a:t>
            </a:r>
            <a:r>
              <a:rPr lang="en-GB" sz="2000" dirty="0"/>
              <a:t>can refer. Young person must meet all the following criteria:</a:t>
            </a:r>
          </a:p>
          <a:p>
            <a:pPr fontAlgn="base">
              <a:buFont typeface="Wingdings" panose="05000000000000000000" pitchFamily="2" charset="2"/>
              <a:buChar char="§"/>
            </a:pPr>
            <a:r>
              <a:rPr lang="en-GB" sz="2000" dirty="0"/>
              <a:t>Under the age of 18 (and not very close to 18</a:t>
            </a:r>
            <a:r>
              <a:rPr lang="en-GB" sz="2000" baseline="30000" dirty="0"/>
              <a:t>th</a:t>
            </a:r>
            <a:r>
              <a:rPr lang="en-GB" sz="2000" dirty="0"/>
              <a:t> birthday)</a:t>
            </a:r>
          </a:p>
          <a:p>
            <a:pPr lvl="0" fontAlgn="base">
              <a:buFont typeface="Wingdings" panose="05000000000000000000" pitchFamily="2" charset="2"/>
              <a:buChar char="§"/>
            </a:pPr>
            <a:r>
              <a:rPr lang="en-GB" sz="2000" dirty="0"/>
              <a:t>Have a diagnosis of Autism or Intellectual/Learning disability </a:t>
            </a:r>
          </a:p>
          <a:p>
            <a:pPr lvl="0" fontAlgn="base">
              <a:buFont typeface="Wingdings" panose="05000000000000000000" pitchFamily="2" charset="2"/>
              <a:buChar char="§"/>
            </a:pPr>
            <a:r>
              <a:rPr lang="en-GB" sz="2000" dirty="0"/>
              <a:t>Have their home address in a London borough</a:t>
            </a:r>
          </a:p>
          <a:p>
            <a:pPr lvl="0" fontAlgn="base">
              <a:buFont typeface="Wingdings" panose="05000000000000000000" pitchFamily="2" charset="2"/>
              <a:buChar char="§"/>
            </a:pPr>
            <a:r>
              <a:rPr lang="en-GB" sz="2000" dirty="0"/>
              <a:t>Be open to a London borough CAMHS</a:t>
            </a:r>
          </a:p>
          <a:p>
            <a:pPr lvl="0" fontAlgn="base">
              <a:buFont typeface="Wingdings" panose="05000000000000000000" pitchFamily="2" charset="2"/>
              <a:buChar char="§"/>
            </a:pPr>
            <a:r>
              <a:rPr lang="en-GB" sz="2000" dirty="0"/>
              <a:t>Be either:</a:t>
            </a:r>
          </a:p>
          <a:p>
            <a:pPr lvl="1" fontAlgn="base">
              <a:buFont typeface="Courier New" panose="02070309020205020404" pitchFamily="49" charset="0"/>
              <a:buChar char="o"/>
            </a:pPr>
            <a:r>
              <a:rPr lang="en-GB" sz="2000" dirty="0"/>
              <a:t>At risk of admission to an inpatient unit OR</a:t>
            </a:r>
          </a:p>
          <a:p>
            <a:pPr lvl="1" fontAlgn="base">
              <a:buFont typeface="Courier New" panose="02070309020205020404" pitchFamily="49" charset="0"/>
              <a:buChar char="o"/>
            </a:pPr>
            <a:r>
              <a:rPr lang="en-GB" sz="2000" dirty="0"/>
              <a:t>Already admitted to an inpatient unit OR</a:t>
            </a:r>
          </a:p>
          <a:p>
            <a:pPr lvl="1" fontAlgn="base">
              <a:buFont typeface="Courier New" panose="02070309020205020404" pitchFamily="49" charset="0"/>
              <a:buChar char="o"/>
            </a:pPr>
            <a:r>
              <a:rPr lang="en-GB" sz="2000" dirty="0"/>
              <a:t>Recently discharged from an inpatient unit</a:t>
            </a:r>
          </a:p>
          <a:p>
            <a:pPr lvl="0" fontAlgn="base">
              <a:buFont typeface="Wingdings" panose="05000000000000000000" pitchFamily="2" charset="2"/>
              <a:buChar char="§"/>
            </a:pPr>
            <a:r>
              <a:rPr lang="en-GB" sz="2000" dirty="0"/>
              <a:t>Remain open to a local CAMHS team who are willing to engage in joint meetings and clinical work with AID-IIT when needed and to step care back to once AID-IIT have completed work</a:t>
            </a:r>
          </a:p>
          <a:p>
            <a:pPr lvl="0" fontAlgn="base">
              <a:buFont typeface="Wingdings" panose="05000000000000000000" pitchFamily="2" charset="2"/>
              <a:buChar char="§"/>
            </a:pPr>
            <a:r>
              <a:rPr lang="en-GB" sz="2000" dirty="0"/>
              <a:t>Consent for referral must be obtained from the family and where possible the young person</a:t>
            </a:r>
          </a:p>
          <a:p>
            <a:pPr fontAlgn="base">
              <a:buFont typeface="Wingdings" panose="05000000000000000000" pitchFamily="2" charset="2"/>
              <a:buChar char="§"/>
            </a:pPr>
            <a:endParaRPr lang="en-GB" sz="900" dirty="0"/>
          </a:p>
          <a:p>
            <a:endParaRPr lang="en-GB" sz="800" dirty="0"/>
          </a:p>
        </p:txBody>
      </p:sp>
      <p:sp>
        <p:nvSpPr>
          <p:cNvPr id="6" name="Slide Number Placeholder 5">
            <a:extLst>
              <a:ext uri="{FF2B5EF4-FFF2-40B4-BE49-F238E27FC236}">
                <a16:creationId xmlns:a16="http://schemas.microsoft.com/office/drawing/2014/main" xmlns="" id="{75629E5A-BF87-4CA9-BA22-F1837B6B83C4}"/>
              </a:ext>
            </a:extLst>
          </p:cNvPr>
          <p:cNvSpPr>
            <a:spLocks noGrp="1"/>
          </p:cNvSpPr>
          <p:nvPr>
            <p:ph type="sldNum" sz="quarter" idx="12"/>
          </p:nvPr>
        </p:nvSpPr>
        <p:spPr>
          <a:xfrm>
            <a:off x="6050708" y="6460663"/>
            <a:ext cx="392727" cy="365125"/>
          </a:xfrm>
        </p:spPr>
        <p:txBody>
          <a:bodyPr/>
          <a:lstStyle/>
          <a:p>
            <a:fld id="{8DE443BB-9783-4D9B-B615-FE1E981B7158}" type="slidenum">
              <a:rPr lang="en-GB" smtClean="0"/>
              <a:t>9</a:t>
            </a:fld>
            <a:endParaRPr lang="en-GB"/>
          </a:p>
        </p:txBody>
      </p:sp>
      <p:sp>
        <p:nvSpPr>
          <p:cNvPr id="7" name="Content Placeholder 2">
            <a:extLst>
              <a:ext uri="{FF2B5EF4-FFF2-40B4-BE49-F238E27FC236}">
                <a16:creationId xmlns:a16="http://schemas.microsoft.com/office/drawing/2014/main" xmlns="" id="{99C14F5A-789B-499C-B341-F3E58B44F8B5}"/>
              </a:ext>
            </a:extLst>
          </p:cNvPr>
          <p:cNvSpPr txBox="1">
            <a:spLocks/>
          </p:cNvSpPr>
          <p:nvPr/>
        </p:nvSpPr>
        <p:spPr>
          <a:xfrm>
            <a:off x="7376816" y="1253331"/>
            <a:ext cx="4025245" cy="2668220"/>
          </a:xfrm>
          <a:prstGeom prst="rect">
            <a:avLst/>
          </a:prstGeom>
          <a:ln w="28575">
            <a:solidFill>
              <a:srgbClr val="7030A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GB" sz="2400" b="1" u="sng" dirty="0"/>
              <a:t>How to refer</a:t>
            </a:r>
            <a:r>
              <a:rPr lang="en-GB" sz="2400" b="1" dirty="0"/>
              <a:t>: </a:t>
            </a:r>
            <a:endParaRPr lang="en-GB" sz="2400" dirty="0"/>
          </a:p>
          <a:p>
            <a:pPr marL="457200" indent="-457200" fontAlgn="base">
              <a:buFont typeface="+mj-lt"/>
              <a:buAutoNum type="arabicPeriod"/>
            </a:pPr>
            <a:r>
              <a:rPr lang="en-GB" sz="1900" dirty="0"/>
              <a:t>Email referral to </a:t>
            </a:r>
            <a:r>
              <a:rPr lang="en-GB" sz="1900" u="sng" dirty="0">
                <a:solidFill>
                  <a:schemeClr val="accent1"/>
                </a:solidFill>
              </a:rPr>
              <a:t>aidiit@slam.nhs.uk </a:t>
            </a:r>
            <a:r>
              <a:rPr lang="en-GB" sz="1900" dirty="0"/>
              <a:t>and somebody will contact you within 24 hours to discuss</a:t>
            </a:r>
          </a:p>
          <a:p>
            <a:pPr marL="457200" indent="-457200" fontAlgn="base">
              <a:buFont typeface="+mj-lt"/>
              <a:buAutoNum type="arabicPeriod"/>
            </a:pPr>
            <a:r>
              <a:rPr lang="en-GB" sz="1900" dirty="0"/>
              <a:t>If referral is agreed, then they will email you a referral form to complete</a:t>
            </a:r>
          </a:p>
          <a:p>
            <a:endParaRPr lang="en-GB" sz="800" dirty="0"/>
          </a:p>
        </p:txBody>
      </p:sp>
      <p:sp>
        <p:nvSpPr>
          <p:cNvPr id="9" name="Content Placeholder 2">
            <a:extLst>
              <a:ext uri="{FF2B5EF4-FFF2-40B4-BE49-F238E27FC236}">
                <a16:creationId xmlns:a16="http://schemas.microsoft.com/office/drawing/2014/main" xmlns="" id="{AE5A7CB7-2DB3-4C54-9366-5E47D7A421EC}"/>
              </a:ext>
            </a:extLst>
          </p:cNvPr>
          <p:cNvSpPr txBox="1">
            <a:spLocks/>
          </p:cNvSpPr>
          <p:nvPr/>
        </p:nvSpPr>
        <p:spPr>
          <a:xfrm>
            <a:off x="7376816" y="4062954"/>
            <a:ext cx="4025245" cy="2396934"/>
          </a:xfrm>
          <a:prstGeom prst="rect">
            <a:avLst/>
          </a:prstGeom>
          <a:ln w="28575">
            <a:solidFill>
              <a:srgbClr val="7030A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GB" sz="2400" b="1" u="sng" dirty="0"/>
              <a:t>When can we refer</a:t>
            </a:r>
            <a:r>
              <a:rPr lang="en-GB" sz="2400" b="1" dirty="0"/>
              <a:t>: </a:t>
            </a:r>
            <a:endParaRPr lang="en-GB" sz="2400" dirty="0"/>
          </a:p>
          <a:p>
            <a:pPr fontAlgn="base">
              <a:buFont typeface="Wingdings" panose="05000000000000000000" pitchFamily="2" charset="2"/>
              <a:buChar char="§"/>
            </a:pPr>
            <a:r>
              <a:rPr lang="en-GB" sz="1900" dirty="0"/>
              <a:t>Aim to be operational from October 2020 and service fully staffed and developed by </a:t>
            </a:r>
            <a:r>
              <a:rPr lang="en-GB" sz="1900" b="1" dirty="0"/>
              <a:t>end March 2021</a:t>
            </a:r>
          </a:p>
          <a:p>
            <a:pPr fontAlgn="base">
              <a:buFont typeface="Wingdings" panose="05000000000000000000" pitchFamily="2" charset="2"/>
              <a:buChar char="§"/>
            </a:pPr>
            <a:r>
              <a:rPr lang="en-GB" sz="1900" dirty="0"/>
              <a:t>Have started with a small caseload already (agreed on a case-by-case basis)</a:t>
            </a:r>
          </a:p>
          <a:p>
            <a:pPr marL="457200" indent="-457200" fontAlgn="base">
              <a:buFont typeface="+mj-lt"/>
              <a:buAutoNum type="arabicPeriod"/>
            </a:pPr>
            <a:endParaRPr lang="en-GB" sz="1900" dirty="0"/>
          </a:p>
          <a:p>
            <a:endParaRPr lang="en-GB" sz="800" dirty="0"/>
          </a:p>
        </p:txBody>
      </p:sp>
    </p:spTree>
    <p:extLst>
      <p:ext uri="{BB962C8B-B14F-4D97-AF65-F5344CB8AC3E}">
        <p14:creationId xmlns:p14="http://schemas.microsoft.com/office/powerpoint/2010/main" val="291685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6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7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8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4.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5.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6.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7.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8.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9.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1.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2.xml><?xml version="1.0" encoding="utf-8"?>
<a:theme xmlns:a="http://schemas.openxmlformats.org/drawingml/2006/main" name="1_MM_Template 2019">
  <a:themeElements>
    <a:clrScheme name="MM Gold">
      <a:dk1>
        <a:srgbClr val="000000"/>
      </a:dk1>
      <a:lt1>
        <a:srgbClr val="FFFFFF"/>
      </a:lt1>
      <a:dk2>
        <a:srgbClr val="575656"/>
      </a:dk2>
      <a:lt2>
        <a:srgbClr val="EDEBE6"/>
      </a:lt2>
      <a:accent1>
        <a:srgbClr val="F8AC04"/>
      </a:accent1>
      <a:accent2>
        <a:srgbClr val="E95A1A"/>
      </a:accent2>
      <a:accent3>
        <a:srgbClr val="FFD400"/>
      </a:accent3>
      <a:accent4>
        <a:srgbClr val="E42925"/>
      </a:accent4>
      <a:accent5>
        <a:srgbClr val="E1278D"/>
      </a:accent5>
      <a:accent6>
        <a:srgbClr val="8E3F91"/>
      </a:accent6>
      <a:hlink>
        <a:srgbClr val="E42925"/>
      </a:hlink>
      <a:folHlink>
        <a:srgbClr val="E95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01_MM" id="{F30AE99B-6838-46DA-B1D2-91AC42CB6501}" vid="{DE1860A6-2B0B-4671-87D3-8AB175E35B06}"/>
    </a:ext>
  </a:extLst>
</a:theme>
</file>

<file path=ppt/theme/theme33.xml><?xml version="1.0" encoding="utf-8"?>
<a:theme xmlns:a="http://schemas.openxmlformats.org/drawingml/2006/main" name="2_MM_Template 2019">
  <a:themeElements>
    <a:clrScheme name="MM Gold">
      <a:dk1>
        <a:srgbClr val="000000"/>
      </a:dk1>
      <a:lt1>
        <a:srgbClr val="FFFFFF"/>
      </a:lt1>
      <a:dk2>
        <a:srgbClr val="575656"/>
      </a:dk2>
      <a:lt2>
        <a:srgbClr val="EDEBE6"/>
      </a:lt2>
      <a:accent1>
        <a:srgbClr val="F8AC04"/>
      </a:accent1>
      <a:accent2>
        <a:srgbClr val="E95A1A"/>
      </a:accent2>
      <a:accent3>
        <a:srgbClr val="FFD400"/>
      </a:accent3>
      <a:accent4>
        <a:srgbClr val="E42925"/>
      </a:accent4>
      <a:accent5>
        <a:srgbClr val="E1278D"/>
      </a:accent5>
      <a:accent6>
        <a:srgbClr val="8E3F91"/>
      </a:accent6>
      <a:hlink>
        <a:srgbClr val="E42925"/>
      </a:hlink>
      <a:folHlink>
        <a:srgbClr val="E95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01_MM" id="{F30AE99B-6838-46DA-B1D2-91AC42CB6501}" vid="{DE1860A6-2B0B-4671-87D3-8AB175E35B06}"/>
    </a:ext>
  </a:extLst>
</a:theme>
</file>

<file path=ppt/theme/theme34.xml><?xml version="1.0" encoding="utf-8"?>
<a:theme xmlns:a="http://schemas.openxmlformats.org/drawingml/2006/main" name="3_MM_Template 2019">
  <a:themeElements>
    <a:clrScheme name="MM Gold">
      <a:dk1>
        <a:srgbClr val="000000"/>
      </a:dk1>
      <a:lt1>
        <a:srgbClr val="FFFFFF"/>
      </a:lt1>
      <a:dk2>
        <a:srgbClr val="575656"/>
      </a:dk2>
      <a:lt2>
        <a:srgbClr val="EDEBE6"/>
      </a:lt2>
      <a:accent1>
        <a:srgbClr val="F8AC04"/>
      </a:accent1>
      <a:accent2>
        <a:srgbClr val="E95A1A"/>
      </a:accent2>
      <a:accent3>
        <a:srgbClr val="FFD400"/>
      </a:accent3>
      <a:accent4>
        <a:srgbClr val="E42925"/>
      </a:accent4>
      <a:accent5>
        <a:srgbClr val="E1278D"/>
      </a:accent5>
      <a:accent6>
        <a:srgbClr val="8E3F91"/>
      </a:accent6>
      <a:hlink>
        <a:srgbClr val="E42925"/>
      </a:hlink>
      <a:folHlink>
        <a:srgbClr val="E95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01_MM" id="{F30AE99B-6838-46DA-B1D2-91AC42CB6501}" vid="{DE1860A6-2B0B-4671-87D3-8AB175E35B06}"/>
    </a:ext>
  </a:extLst>
</a:theme>
</file>

<file path=ppt/theme/theme35.xml><?xml version="1.0" encoding="utf-8"?>
<a:theme xmlns:a="http://schemas.openxmlformats.org/drawingml/2006/main" name="4_MM_Template 2019">
  <a:themeElements>
    <a:clrScheme name="MM Gold">
      <a:dk1>
        <a:srgbClr val="000000"/>
      </a:dk1>
      <a:lt1>
        <a:srgbClr val="FFFFFF"/>
      </a:lt1>
      <a:dk2>
        <a:srgbClr val="575656"/>
      </a:dk2>
      <a:lt2>
        <a:srgbClr val="EDEBE6"/>
      </a:lt2>
      <a:accent1>
        <a:srgbClr val="F8AC04"/>
      </a:accent1>
      <a:accent2>
        <a:srgbClr val="E95A1A"/>
      </a:accent2>
      <a:accent3>
        <a:srgbClr val="FFD400"/>
      </a:accent3>
      <a:accent4>
        <a:srgbClr val="E42925"/>
      </a:accent4>
      <a:accent5>
        <a:srgbClr val="E1278D"/>
      </a:accent5>
      <a:accent6>
        <a:srgbClr val="8E3F91"/>
      </a:accent6>
      <a:hlink>
        <a:srgbClr val="E42925"/>
      </a:hlink>
      <a:folHlink>
        <a:srgbClr val="E95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01_MM" id="{F30AE99B-6838-46DA-B1D2-91AC42CB6501}" vid="{DE1860A6-2B0B-4671-87D3-8AB175E35B06}"/>
    </a:ext>
  </a:extLst>
</a:theme>
</file>

<file path=ppt/theme/theme36.xml><?xml version="1.0" encoding="utf-8"?>
<a:theme xmlns:a="http://schemas.openxmlformats.org/drawingml/2006/main" name="5_MM_Template 2019">
  <a:themeElements>
    <a:clrScheme name="MM Gold">
      <a:dk1>
        <a:srgbClr val="000000"/>
      </a:dk1>
      <a:lt1>
        <a:srgbClr val="FFFFFF"/>
      </a:lt1>
      <a:dk2>
        <a:srgbClr val="575656"/>
      </a:dk2>
      <a:lt2>
        <a:srgbClr val="EDEBE6"/>
      </a:lt2>
      <a:accent1>
        <a:srgbClr val="F8AC04"/>
      </a:accent1>
      <a:accent2>
        <a:srgbClr val="E95A1A"/>
      </a:accent2>
      <a:accent3>
        <a:srgbClr val="FFD400"/>
      </a:accent3>
      <a:accent4>
        <a:srgbClr val="E42925"/>
      </a:accent4>
      <a:accent5>
        <a:srgbClr val="E1278D"/>
      </a:accent5>
      <a:accent6>
        <a:srgbClr val="8E3F91"/>
      </a:accent6>
      <a:hlink>
        <a:srgbClr val="E42925"/>
      </a:hlink>
      <a:folHlink>
        <a:srgbClr val="E95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01_MM" id="{F30AE99B-6838-46DA-B1D2-91AC42CB6501}" vid="{DE1860A6-2B0B-4671-87D3-8AB175E35B06}"/>
    </a:ext>
  </a:extLst>
</a:theme>
</file>

<file path=ppt/theme/theme37.xml><?xml version="1.0" encoding="utf-8"?>
<a:theme xmlns:a="http://schemas.openxmlformats.org/drawingml/2006/main" name="6_MM_Template 2019">
  <a:themeElements>
    <a:clrScheme name="MM Gold">
      <a:dk1>
        <a:srgbClr val="000000"/>
      </a:dk1>
      <a:lt1>
        <a:srgbClr val="FFFFFF"/>
      </a:lt1>
      <a:dk2>
        <a:srgbClr val="575656"/>
      </a:dk2>
      <a:lt2>
        <a:srgbClr val="EDEBE6"/>
      </a:lt2>
      <a:accent1>
        <a:srgbClr val="F8AC04"/>
      </a:accent1>
      <a:accent2>
        <a:srgbClr val="E95A1A"/>
      </a:accent2>
      <a:accent3>
        <a:srgbClr val="FFD400"/>
      </a:accent3>
      <a:accent4>
        <a:srgbClr val="E42925"/>
      </a:accent4>
      <a:accent5>
        <a:srgbClr val="E1278D"/>
      </a:accent5>
      <a:accent6>
        <a:srgbClr val="8E3F91"/>
      </a:accent6>
      <a:hlink>
        <a:srgbClr val="E42925"/>
      </a:hlink>
      <a:folHlink>
        <a:srgbClr val="E95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01_MM" id="{F30AE99B-6838-46DA-B1D2-91AC42CB6501}" vid="{DE1860A6-2B0B-4671-87D3-8AB175E35B06}"/>
    </a:ext>
  </a:ext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Props1.xml><?xml version="1.0" encoding="utf-8"?>
<ds:datastoreItem xmlns:ds="http://schemas.openxmlformats.org/officeDocument/2006/customXml" ds:itemID="{41A62B41-580C-4B55-BC90-460054C1883A}">
  <ds:schemaRefs/>
</ds:datastoreItem>
</file>

<file path=customXml/itemProps2.xml><?xml version="1.0" encoding="utf-8"?>
<ds:datastoreItem xmlns:ds="http://schemas.openxmlformats.org/officeDocument/2006/customXml" ds:itemID="{527EAAEA-2971-4725-B011-B62A3F3ADC6F}">
  <ds:schemaRefs/>
</ds:datastoreItem>
</file>

<file path=customXml/itemProps3.xml><?xml version="1.0" encoding="utf-8"?>
<ds:datastoreItem xmlns:ds="http://schemas.openxmlformats.org/officeDocument/2006/customXml" ds:itemID="{5FDD57F5-CFA7-47D9-B54C-7ABA1BFDD8DC}">
  <ds:schemaRefs/>
</ds:datastoreItem>
</file>

<file path=customXml/itemProps4.xml><?xml version="1.0" encoding="utf-8"?>
<ds:datastoreItem xmlns:ds="http://schemas.openxmlformats.org/officeDocument/2006/customXml" ds:itemID="{3567AAF4-6B62-48B4-97B6-31ADE86559B1}">
  <ds:schemaRefs/>
</ds:datastoreItem>
</file>

<file path=docProps/app.xml><?xml version="1.0" encoding="utf-8"?>
<Properties xmlns="http://schemas.openxmlformats.org/officeDocument/2006/extended-properties" xmlns:vt="http://schemas.openxmlformats.org/officeDocument/2006/docPropsVTypes">
  <TotalTime>206</TotalTime>
  <Words>2730</Words>
  <Application>Microsoft Office PowerPoint</Application>
  <PresentationFormat>Custom</PresentationFormat>
  <Paragraphs>442</Paragraphs>
  <Slides>49</Slides>
  <Notes>5</Notes>
  <HiddenSlides>0</HiddenSlides>
  <MMClips>0</MMClips>
  <ScaleCrop>false</ScaleCrop>
  <HeadingPairs>
    <vt:vector size="4" baseType="variant">
      <vt:variant>
        <vt:lpstr>Theme</vt:lpstr>
      </vt:variant>
      <vt:variant>
        <vt:i4>37</vt:i4>
      </vt:variant>
      <vt:variant>
        <vt:lpstr>Slide Titles</vt:lpstr>
      </vt:variant>
      <vt:variant>
        <vt:i4>49</vt:i4>
      </vt:variant>
    </vt:vector>
  </HeadingPairs>
  <TitlesOfParts>
    <vt:vector size="8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Facet</vt:lpstr>
      <vt:lpstr>1_Facet</vt:lpstr>
      <vt:lpstr>2_Facet</vt:lpstr>
      <vt:lpstr>3_Facet</vt:lpstr>
      <vt:lpstr>4_Facet</vt:lpstr>
      <vt:lpstr>5_Facet</vt:lpstr>
      <vt:lpstr>6_Facet</vt:lpstr>
      <vt:lpstr>7_Facet</vt:lpstr>
      <vt:lpstr>8_Facet</vt:lpstr>
      <vt:lpstr>9_Facet</vt:lpstr>
      <vt:lpstr>10_Facet</vt:lpstr>
      <vt:lpstr>11_Facet</vt:lpstr>
      <vt:lpstr>1_MM_Template 2019</vt:lpstr>
      <vt:lpstr>2_MM_Template 2019</vt:lpstr>
      <vt:lpstr>3_MM_Template 2019</vt:lpstr>
      <vt:lpstr>4_MM_Template 2019</vt:lpstr>
      <vt:lpstr>5_MM_Template 2019</vt:lpstr>
      <vt:lpstr>6_MM_Template 2019</vt:lpstr>
      <vt:lpstr>PowerPoint Presentation</vt:lpstr>
      <vt:lpstr>PowerPoint Presentation</vt:lpstr>
      <vt:lpstr>Autism &amp; Intellectual Disabilities Intensive Intervention Team (AID-IIT)</vt:lpstr>
      <vt:lpstr>Who are AID-IIT?</vt:lpstr>
      <vt:lpstr>Meet the Team (so far)</vt:lpstr>
      <vt:lpstr>Why do we need AID-IIT?</vt:lpstr>
      <vt:lpstr>Where did AID-IIT come from?</vt:lpstr>
      <vt:lpstr>What can AID-IIT offer? </vt:lpstr>
      <vt:lpstr>What is our referral process?</vt:lpstr>
      <vt:lpstr>Examples of when to refer to AID-IIT</vt:lpstr>
      <vt:lpstr>How to contact us</vt:lpstr>
      <vt:lpstr>PowerPoint Presentation</vt:lpstr>
      <vt:lpstr>Back to the start ….</vt:lpstr>
      <vt:lpstr>A Joined Up Approach To Support ….</vt:lpstr>
      <vt:lpstr>Rationale …</vt:lpstr>
      <vt:lpstr>Who was involved?</vt:lpstr>
      <vt:lpstr>Community Wellbeing</vt:lpstr>
      <vt:lpstr>Community Wellbeing …</vt:lpstr>
      <vt:lpstr>Community Wellbeing …</vt:lpstr>
      <vt:lpstr>Wellbeing for Education Return (WER) </vt:lpstr>
      <vt:lpstr>Psychological First Aid …</vt:lpstr>
      <vt:lpstr>Where will we go with this?</vt:lpstr>
      <vt:lpstr>Toolkit – everything in one place</vt:lpstr>
      <vt:lpstr>Anna Freud – the Link Programme</vt:lpstr>
      <vt:lpstr>It’s Everyone’s Business …</vt:lpstr>
      <vt:lpstr>PowerPoint Presentation</vt:lpstr>
      <vt:lpstr>PowerPoint Presentation</vt:lpstr>
      <vt:lpstr>PowerPoint Presentation</vt:lpstr>
      <vt:lpstr>PowerPoint Presentation</vt:lpstr>
      <vt:lpstr>      Time for a Break</vt:lpstr>
      <vt:lpstr>PowerPoint Presentation</vt:lpstr>
      <vt:lpstr>Our Recent Activity</vt:lpstr>
      <vt:lpstr>Our Recent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Delivering Better Outcomes Together (DBOT): Regional and National Support update </vt:lpstr>
      <vt:lpstr>PowerPoint Presentation</vt:lpstr>
      <vt:lpstr>PowerPoint Presentation</vt:lpstr>
      <vt:lpstr>PowerPoint Presentation</vt:lpstr>
      <vt:lpstr>PowerPoint Presentation</vt:lpstr>
      <vt:lpstr>PowerPoint Presentation</vt:lpstr>
    </vt:vector>
  </TitlesOfParts>
  <Company>Phoenix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Chance</dc:creator>
  <cp:lastModifiedBy>Moore, Kay</cp:lastModifiedBy>
  <cp:revision>27</cp:revision>
  <cp:lastPrinted>2019-09-23T15:36:25Z</cp:lastPrinted>
  <dcterms:created xsi:type="dcterms:W3CDTF">2019-06-12T12:26:25Z</dcterms:created>
  <dcterms:modified xsi:type="dcterms:W3CDTF">2020-11-27T12:58:36Z</dcterms:modified>
</cp:coreProperties>
</file>