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8" r:id="rId5"/>
    <p:sldId id="277" r:id="rId6"/>
    <p:sldId id="257" r:id="rId7"/>
    <p:sldId id="262" r:id="rId8"/>
    <p:sldId id="293" r:id="rId9"/>
    <p:sldId id="294" r:id="rId10"/>
    <p:sldId id="259"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990033"/>
    <a:srgbClr val="FA0E84"/>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 " userId="85d1b27e6a58b52a" providerId="LiveId" clId="{F5B1D450-7014-4B7C-A16F-EB862E46366D}"/>
    <pc:docChg chg="modSld">
      <pc:chgData name=" " userId="85d1b27e6a58b52a" providerId="LiveId" clId="{F5B1D450-7014-4B7C-A16F-EB862E46366D}" dt="2020-01-02T18:14:53.639" v="0" actId="1076"/>
      <pc:docMkLst>
        <pc:docMk/>
      </pc:docMkLst>
      <pc:sldChg chg="modSp">
        <pc:chgData name=" " userId="85d1b27e6a58b52a" providerId="LiveId" clId="{F5B1D450-7014-4B7C-A16F-EB862E46366D}" dt="2020-01-02T18:14:53.639" v="0" actId="1076"/>
        <pc:sldMkLst>
          <pc:docMk/>
          <pc:sldMk cId="2439136675" sldId="277"/>
        </pc:sldMkLst>
        <pc:spChg chg="mod">
          <ac:chgData name=" " userId="85d1b27e6a58b52a" providerId="LiveId" clId="{F5B1D450-7014-4B7C-A16F-EB862E46366D}" dt="2020-01-02T18:14:53.639" v="0" actId="1076"/>
          <ac:spMkLst>
            <pc:docMk/>
            <pc:sldMk cId="2439136675" sldId="277"/>
            <ac:spMk id="2" creationId="{4FD23AA3-47E7-4212-A2C8-192595B9167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D20C03-ACD4-4906-8E88-8AFD40FD20B3}" type="datetimeFigureOut">
              <a:rPr lang="en-GB" smtClean="0"/>
              <a:t>02/01/2020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862F51-07ED-41C4-B45A-022FEF8E0BBE}" type="slidenum">
              <a:rPr lang="en-GB" smtClean="0"/>
              <a:t>‹#›</a:t>
            </a:fld>
            <a:endParaRPr lang="en-GB"/>
          </a:p>
        </p:txBody>
      </p:sp>
    </p:spTree>
    <p:extLst>
      <p:ext uri="{BB962C8B-B14F-4D97-AF65-F5344CB8AC3E}">
        <p14:creationId xmlns:p14="http://schemas.microsoft.com/office/powerpoint/2010/main" val="2831473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F95B9-C024-4DC6-81A1-3825497D187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FBD46B7-67BB-4CA8-AD08-F0F631A518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D13AF72-8150-4AC4-8F3C-5F120A53F2CC}"/>
              </a:ext>
            </a:extLst>
          </p:cNvPr>
          <p:cNvSpPr>
            <a:spLocks noGrp="1"/>
          </p:cNvSpPr>
          <p:nvPr>
            <p:ph type="dt" sz="half" idx="10"/>
          </p:nvPr>
        </p:nvSpPr>
        <p:spPr/>
        <p:txBody>
          <a:bodyPr/>
          <a:lstStyle/>
          <a:p>
            <a:fld id="{2BB96A2D-62DB-428D-8B1D-0507A33B7D4E}" type="datetimeFigureOut">
              <a:rPr lang="en-GB" smtClean="0"/>
              <a:t>02/01/2020</a:t>
            </a:fld>
            <a:endParaRPr lang="en-GB"/>
          </a:p>
        </p:txBody>
      </p:sp>
      <p:sp>
        <p:nvSpPr>
          <p:cNvPr id="5" name="Footer Placeholder 4">
            <a:extLst>
              <a:ext uri="{FF2B5EF4-FFF2-40B4-BE49-F238E27FC236}">
                <a16:creationId xmlns:a16="http://schemas.microsoft.com/office/drawing/2014/main" id="{1108CC86-343B-4BF2-A128-F4A770EBDBC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27A64DF-7A0B-4BA9-89B1-A04F1D44CE12}"/>
              </a:ext>
            </a:extLst>
          </p:cNvPr>
          <p:cNvSpPr>
            <a:spLocks noGrp="1"/>
          </p:cNvSpPr>
          <p:nvPr>
            <p:ph type="sldNum" sz="quarter" idx="12"/>
          </p:nvPr>
        </p:nvSpPr>
        <p:spPr/>
        <p:txBody>
          <a:bodyPr/>
          <a:lstStyle/>
          <a:p>
            <a:fld id="{774D82B3-538E-4AA3-BD25-F1E17A4FB133}" type="slidenum">
              <a:rPr lang="en-GB" smtClean="0"/>
              <a:t>‹#›</a:t>
            </a:fld>
            <a:endParaRPr lang="en-GB"/>
          </a:p>
        </p:txBody>
      </p:sp>
    </p:spTree>
    <p:extLst>
      <p:ext uri="{BB962C8B-B14F-4D97-AF65-F5344CB8AC3E}">
        <p14:creationId xmlns:p14="http://schemas.microsoft.com/office/powerpoint/2010/main" val="3525744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46657-E1C0-4DC3-8F08-D570B1DF997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49491F4-772A-4F82-96F4-953CD81E3AA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B0EEE5A-3660-4346-8C4E-E4776D844EB2}"/>
              </a:ext>
            </a:extLst>
          </p:cNvPr>
          <p:cNvSpPr>
            <a:spLocks noGrp="1"/>
          </p:cNvSpPr>
          <p:nvPr>
            <p:ph type="dt" sz="half" idx="10"/>
          </p:nvPr>
        </p:nvSpPr>
        <p:spPr/>
        <p:txBody>
          <a:bodyPr/>
          <a:lstStyle/>
          <a:p>
            <a:fld id="{2BB96A2D-62DB-428D-8B1D-0507A33B7D4E}" type="datetimeFigureOut">
              <a:rPr lang="en-GB" smtClean="0"/>
              <a:t>02/01/2020</a:t>
            </a:fld>
            <a:endParaRPr lang="en-GB"/>
          </a:p>
        </p:txBody>
      </p:sp>
      <p:sp>
        <p:nvSpPr>
          <p:cNvPr id="5" name="Footer Placeholder 4">
            <a:extLst>
              <a:ext uri="{FF2B5EF4-FFF2-40B4-BE49-F238E27FC236}">
                <a16:creationId xmlns:a16="http://schemas.microsoft.com/office/drawing/2014/main" id="{BD83C110-1282-4490-8274-F79C8C1C80F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AF2785-FCE5-4BAC-B57B-A9B87DB8F884}"/>
              </a:ext>
            </a:extLst>
          </p:cNvPr>
          <p:cNvSpPr>
            <a:spLocks noGrp="1"/>
          </p:cNvSpPr>
          <p:nvPr>
            <p:ph type="sldNum" sz="quarter" idx="12"/>
          </p:nvPr>
        </p:nvSpPr>
        <p:spPr/>
        <p:txBody>
          <a:bodyPr/>
          <a:lstStyle/>
          <a:p>
            <a:fld id="{774D82B3-538E-4AA3-BD25-F1E17A4FB133}" type="slidenum">
              <a:rPr lang="en-GB" smtClean="0"/>
              <a:t>‹#›</a:t>
            </a:fld>
            <a:endParaRPr lang="en-GB"/>
          </a:p>
        </p:txBody>
      </p:sp>
    </p:spTree>
    <p:extLst>
      <p:ext uri="{BB962C8B-B14F-4D97-AF65-F5344CB8AC3E}">
        <p14:creationId xmlns:p14="http://schemas.microsoft.com/office/powerpoint/2010/main" val="2040812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8F75DA-12D9-45F1-85D3-59FDE908655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F204C0E-4B1D-4DC3-8F90-F7FCFD956D0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D74889-6F64-4996-B192-6B4EBD70980B}"/>
              </a:ext>
            </a:extLst>
          </p:cNvPr>
          <p:cNvSpPr>
            <a:spLocks noGrp="1"/>
          </p:cNvSpPr>
          <p:nvPr>
            <p:ph type="dt" sz="half" idx="10"/>
          </p:nvPr>
        </p:nvSpPr>
        <p:spPr/>
        <p:txBody>
          <a:bodyPr/>
          <a:lstStyle/>
          <a:p>
            <a:fld id="{2BB96A2D-62DB-428D-8B1D-0507A33B7D4E}" type="datetimeFigureOut">
              <a:rPr lang="en-GB" smtClean="0"/>
              <a:t>02/01/2020</a:t>
            </a:fld>
            <a:endParaRPr lang="en-GB"/>
          </a:p>
        </p:txBody>
      </p:sp>
      <p:sp>
        <p:nvSpPr>
          <p:cNvPr id="5" name="Footer Placeholder 4">
            <a:extLst>
              <a:ext uri="{FF2B5EF4-FFF2-40B4-BE49-F238E27FC236}">
                <a16:creationId xmlns:a16="http://schemas.microsoft.com/office/drawing/2014/main" id="{D3145247-E517-41B4-B68F-C3564AA8794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6E54620-ACF5-433D-B484-43A5E60DE3D8}"/>
              </a:ext>
            </a:extLst>
          </p:cNvPr>
          <p:cNvSpPr>
            <a:spLocks noGrp="1"/>
          </p:cNvSpPr>
          <p:nvPr>
            <p:ph type="sldNum" sz="quarter" idx="12"/>
          </p:nvPr>
        </p:nvSpPr>
        <p:spPr/>
        <p:txBody>
          <a:bodyPr/>
          <a:lstStyle/>
          <a:p>
            <a:fld id="{774D82B3-538E-4AA3-BD25-F1E17A4FB133}" type="slidenum">
              <a:rPr lang="en-GB" smtClean="0"/>
              <a:t>‹#›</a:t>
            </a:fld>
            <a:endParaRPr lang="en-GB"/>
          </a:p>
        </p:txBody>
      </p:sp>
    </p:spTree>
    <p:extLst>
      <p:ext uri="{BB962C8B-B14F-4D97-AF65-F5344CB8AC3E}">
        <p14:creationId xmlns:p14="http://schemas.microsoft.com/office/powerpoint/2010/main" val="486813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33DE0-4196-4DA0-A0FA-9DFE126AA2F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71BE136-1112-4DC9-9FA3-9C4068F1716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BF89CE-53D0-4157-8851-5D42180B2316}"/>
              </a:ext>
            </a:extLst>
          </p:cNvPr>
          <p:cNvSpPr>
            <a:spLocks noGrp="1"/>
          </p:cNvSpPr>
          <p:nvPr>
            <p:ph type="dt" sz="half" idx="10"/>
          </p:nvPr>
        </p:nvSpPr>
        <p:spPr/>
        <p:txBody>
          <a:bodyPr/>
          <a:lstStyle/>
          <a:p>
            <a:fld id="{2BB96A2D-62DB-428D-8B1D-0507A33B7D4E}" type="datetimeFigureOut">
              <a:rPr lang="en-GB" smtClean="0"/>
              <a:t>02/01/2020</a:t>
            </a:fld>
            <a:endParaRPr lang="en-GB"/>
          </a:p>
        </p:txBody>
      </p:sp>
      <p:sp>
        <p:nvSpPr>
          <p:cNvPr id="5" name="Footer Placeholder 4">
            <a:extLst>
              <a:ext uri="{FF2B5EF4-FFF2-40B4-BE49-F238E27FC236}">
                <a16:creationId xmlns:a16="http://schemas.microsoft.com/office/drawing/2014/main" id="{4EC78B88-034F-4405-9B87-BCE5E8A3B0E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57C02FE-0A5A-4F96-8082-320092A7F979}"/>
              </a:ext>
            </a:extLst>
          </p:cNvPr>
          <p:cNvSpPr>
            <a:spLocks noGrp="1"/>
          </p:cNvSpPr>
          <p:nvPr>
            <p:ph type="sldNum" sz="quarter" idx="12"/>
          </p:nvPr>
        </p:nvSpPr>
        <p:spPr/>
        <p:txBody>
          <a:bodyPr/>
          <a:lstStyle/>
          <a:p>
            <a:fld id="{774D82B3-538E-4AA3-BD25-F1E17A4FB133}" type="slidenum">
              <a:rPr lang="en-GB" smtClean="0"/>
              <a:t>‹#›</a:t>
            </a:fld>
            <a:endParaRPr lang="en-GB"/>
          </a:p>
        </p:txBody>
      </p:sp>
    </p:spTree>
    <p:extLst>
      <p:ext uri="{BB962C8B-B14F-4D97-AF65-F5344CB8AC3E}">
        <p14:creationId xmlns:p14="http://schemas.microsoft.com/office/powerpoint/2010/main" val="3425948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FADE4A-CCF2-4650-8C88-5C7D336987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773C1C1-FF21-4ACB-9C1B-6647F6899C6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21C845-EDF6-449E-8813-FC1A49ECA706}"/>
              </a:ext>
            </a:extLst>
          </p:cNvPr>
          <p:cNvSpPr>
            <a:spLocks noGrp="1"/>
          </p:cNvSpPr>
          <p:nvPr>
            <p:ph type="dt" sz="half" idx="10"/>
          </p:nvPr>
        </p:nvSpPr>
        <p:spPr/>
        <p:txBody>
          <a:bodyPr/>
          <a:lstStyle/>
          <a:p>
            <a:fld id="{2BB96A2D-62DB-428D-8B1D-0507A33B7D4E}" type="datetimeFigureOut">
              <a:rPr lang="en-GB" smtClean="0"/>
              <a:t>02/01/2020</a:t>
            </a:fld>
            <a:endParaRPr lang="en-GB"/>
          </a:p>
        </p:txBody>
      </p:sp>
      <p:sp>
        <p:nvSpPr>
          <p:cNvPr id="5" name="Footer Placeholder 4">
            <a:extLst>
              <a:ext uri="{FF2B5EF4-FFF2-40B4-BE49-F238E27FC236}">
                <a16:creationId xmlns:a16="http://schemas.microsoft.com/office/drawing/2014/main" id="{A0700AEB-5D59-40EF-A7D1-DE6181B4081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8274CE-40EA-4821-A4E0-90B2C441C677}"/>
              </a:ext>
            </a:extLst>
          </p:cNvPr>
          <p:cNvSpPr>
            <a:spLocks noGrp="1"/>
          </p:cNvSpPr>
          <p:nvPr>
            <p:ph type="sldNum" sz="quarter" idx="12"/>
          </p:nvPr>
        </p:nvSpPr>
        <p:spPr/>
        <p:txBody>
          <a:bodyPr/>
          <a:lstStyle/>
          <a:p>
            <a:fld id="{774D82B3-538E-4AA3-BD25-F1E17A4FB133}" type="slidenum">
              <a:rPr lang="en-GB" smtClean="0"/>
              <a:t>‹#›</a:t>
            </a:fld>
            <a:endParaRPr lang="en-GB"/>
          </a:p>
        </p:txBody>
      </p:sp>
    </p:spTree>
    <p:extLst>
      <p:ext uri="{BB962C8B-B14F-4D97-AF65-F5344CB8AC3E}">
        <p14:creationId xmlns:p14="http://schemas.microsoft.com/office/powerpoint/2010/main" val="914082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44A84-F8BE-4B07-A0D4-5F475D54FE7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D7DFD1B-A27C-4126-821E-6D837545BE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72C702B-03C4-4121-9893-E35DC63DBF6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ADF0320-91E8-4991-B96E-965E628DF47D}"/>
              </a:ext>
            </a:extLst>
          </p:cNvPr>
          <p:cNvSpPr>
            <a:spLocks noGrp="1"/>
          </p:cNvSpPr>
          <p:nvPr>
            <p:ph type="dt" sz="half" idx="10"/>
          </p:nvPr>
        </p:nvSpPr>
        <p:spPr/>
        <p:txBody>
          <a:bodyPr/>
          <a:lstStyle/>
          <a:p>
            <a:fld id="{2BB96A2D-62DB-428D-8B1D-0507A33B7D4E}" type="datetimeFigureOut">
              <a:rPr lang="en-GB" smtClean="0"/>
              <a:t>02/01/2020</a:t>
            </a:fld>
            <a:endParaRPr lang="en-GB"/>
          </a:p>
        </p:txBody>
      </p:sp>
      <p:sp>
        <p:nvSpPr>
          <p:cNvPr id="6" name="Footer Placeholder 5">
            <a:extLst>
              <a:ext uri="{FF2B5EF4-FFF2-40B4-BE49-F238E27FC236}">
                <a16:creationId xmlns:a16="http://schemas.microsoft.com/office/drawing/2014/main" id="{1EBAA884-7755-4F3A-B8E5-8D46BCFB2DC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37439D-36A4-46EB-9DFC-E87BDD59D581}"/>
              </a:ext>
            </a:extLst>
          </p:cNvPr>
          <p:cNvSpPr>
            <a:spLocks noGrp="1"/>
          </p:cNvSpPr>
          <p:nvPr>
            <p:ph type="sldNum" sz="quarter" idx="12"/>
          </p:nvPr>
        </p:nvSpPr>
        <p:spPr/>
        <p:txBody>
          <a:bodyPr/>
          <a:lstStyle/>
          <a:p>
            <a:fld id="{774D82B3-538E-4AA3-BD25-F1E17A4FB133}" type="slidenum">
              <a:rPr lang="en-GB" smtClean="0"/>
              <a:t>‹#›</a:t>
            </a:fld>
            <a:endParaRPr lang="en-GB"/>
          </a:p>
        </p:txBody>
      </p:sp>
    </p:spTree>
    <p:extLst>
      <p:ext uri="{BB962C8B-B14F-4D97-AF65-F5344CB8AC3E}">
        <p14:creationId xmlns:p14="http://schemas.microsoft.com/office/powerpoint/2010/main" val="1592183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453E5-7459-4BAB-95D6-5F13E1AB0B2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6C688B2-4F2D-43BB-8E9C-21ACE531F5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87B0AC1-DFC1-4CD1-ACAF-1FF4C3BED81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AAA62E2-8702-497A-8569-3D18069168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E580BC-7A79-4459-B3E0-769763BB8B7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8FEEB03-13AB-47E3-A2AC-7244083852A2}"/>
              </a:ext>
            </a:extLst>
          </p:cNvPr>
          <p:cNvSpPr>
            <a:spLocks noGrp="1"/>
          </p:cNvSpPr>
          <p:nvPr>
            <p:ph type="dt" sz="half" idx="10"/>
          </p:nvPr>
        </p:nvSpPr>
        <p:spPr/>
        <p:txBody>
          <a:bodyPr/>
          <a:lstStyle/>
          <a:p>
            <a:fld id="{2BB96A2D-62DB-428D-8B1D-0507A33B7D4E}" type="datetimeFigureOut">
              <a:rPr lang="en-GB" smtClean="0"/>
              <a:t>02/01/2020</a:t>
            </a:fld>
            <a:endParaRPr lang="en-GB"/>
          </a:p>
        </p:txBody>
      </p:sp>
      <p:sp>
        <p:nvSpPr>
          <p:cNvPr id="8" name="Footer Placeholder 7">
            <a:extLst>
              <a:ext uri="{FF2B5EF4-FFF2-40B4-BE49-F238E27FC236}">
                <a16:creationId xmlns:a16="http://schemas.microsoft.com/office/drawing/2014/main" id="{C425EBE1-81BF-4ADE-8F93-5DC0FD23491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C84C28D-59E9-4842-9E53-44945F88CE25}"/>
              </a:ext>
            </a:extLst>
          </p:cNvPr>
          <p:cNvSpPr>
            <a:spLocks noGrp="1"/>
          </p:cNvSpPr>
          <p:nvPr>
            <p:ph type="sldNum" sz="quarter" idx="12"/>
          </p:nvPr>
        </p:nvSpPr>
        <p:spPr/>
        <p:txBody>
          <a:bodyPr/>
          <a:lstStyle/>
          <a:p>
            <a:fld id="{774D82B3-538E-4AA3-BD25-F1E17A4FB133}" type="slidenum">
              <a:rPr lang="en-GB" smtClean="0"/>
              <a:t>‹#›</a:t>
            </a:fld>
            <a:endParaRPr lang="en-GB"/>
          </a:p>
        </p:txBody>
      </p:sp>
    </p:spTree>
    <p:extLst>
      <p:ext uri="{BB962C8B-B14F-4D97-AF65-F5344CB8AC3E}">
        <p14:creationId xmlns:p14="http://schemas.microsoft.com/office/powerpoint/2010/main" val="3037132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F28EE-6B82-4EBD-94AB-3834DF45F67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77235B5-6063-43F6-85CB-3505874EDF1A}"/>
              </a:ext>
            </a:extLst>
          </p:cNvPr>
          <p:cNvSpPr>
            <a:spLocks noGrp="1"/>
          </p:cNvSpPr>
          <p:nvPr>
            <p:ph type="dt" sz="half" idx="10"/>
          </p:nvPr>
        </p:nvSpPr>
        <p:spPr/>
        <p:txBody>
          <a:bodyPr/>
          <a:lstStyle/>
          <a:p>
            <a:fld id="{2BB96A2D-62DB-428D-8B1D-0507A33B7D4E}" type="datetimeFigureOut">
              <a:rPr lang="en-GB" smtClean="0"/>
              <a:t>02/01/2020</a:t>
            </a:fld>
            <a:endParaRPr lang="en-GB"/>
          </a:p>
        </p:txBody>
      </p:sp>
      <p:sp>
        <p:nvSpPr>
          <p:cNvPr id="4" name="Footer Placeholder 3">
            <a:extLst>
              <a:ext uri="{FF2B5EF4-FFF2-40B4-BE49-F238E27FC236}">
                <a16:creationId xmlns:a16="http://schemas.microsoft.com/office/drawing/2014/main" id="{CF8DF30D-D0CE-4D14-8A96-CEADD1CB86C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CC94D22-0BA6-4753-AF74-2CF0E61C614B}"/>
              </a:ext>
            </a:extLst>
          </p:cNvPr>
          <p:cNvSpPr>
            <a:spLocks noGrp="1"/>
          </p:cNvSpPr>
          <p:nvPr>
            <p:ph type="sldNum" sz="quarter" idx="12"/>
          </p:nvPr>
        </p:nvSpPr>
        <p:spPr/>
        <p:txBody>
          <a:bodyPr/>
          <a:lstStyle/>
          <a:p>
            <a:fld id="{774D82B3-538E-4AA3-BD25-F1E17A4FB133}" type="slidenum">
              <a:rPr lang="en-GB" smtClean="0"/>
              <a:t>‹#›</a:t>
            </a:fld>
            <a:endParaRPr lang="en-GB"/>
          </a:p>
        </p:txBody>
      </p:sp>
    </p:spTree>
    <p:extLst>
      <p:ext uri="{BB962C8B-B14F-4D97-AF65-F5344CB8AC3E}">
        <p14:creationId xmlns:p14="http://schemas.microsoft.com/office/powerpoint/2010/main" val="33288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FDFCF2-9352-4FA6-A39A-F3C88E9D7B99}"/>
              </a:ext>
            </a:extLst>
          </p:cNvPr>
          <p:cNvSpPr>
            <a:spLocks noGrp="1"/>
          </p:cNvSpPr>
          <p:nvPr>
            <p:ph type="dt" sz="half" idx="10"/>
          </p:nvPr>
        </p:nvSpPr>
        <p:spPr/>
        <p:txBody>
          <a:bodyPr/>
          <a:lstStyle/>
          <a:p>
            <a:fld id="{2BB96A2D-62DB-428D-8B1D-0507A33B7D4E}" type="datetimeFigureOut">
              <a:rPr lang="en-GB" smtClean="0"/>
              <a:t>02/01/2020</a:t>
            </a:fld>
            <a:endParaRPr lang="en-GB"/>
          </a:p>
        </p:txBody>
      </p:sp>
      <p:sp>
        <p:nvSpPr>
          <p:cNvPr id="3" name="Footer Placeholder 2">
            <a:extLst>
              <a:ext uri="{FF2B5EF4-FFF2-40B4-BE49-F238E27FC236}">
                <a16:creationId xmlns:a16="http://schemas.microsoft.com/office/drawing/2014/main" id="{9850AE50-8744-4A65-9FEA-9671E81E689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6436EA8-0EBA-47C6-A98A-45EF9C291FDB}"/>
              </a:ext>
            </a:extLst>
          </p:cNvPr>
          <p:cNvSpPr>
            <a:spLocks noGrp="1"/>
          </p:cNvSpPr>
          <p:nvPr>
            <p:ph type="sldNum" sz="quarter" idx="12"/>
          </p:nvPr>
        </p:nvSpPr>
        <p:spPr/>
        <p:txBody>
          <a:bodyPr/>
          <a:lstStyle/>
          <a:p>
            <a:fld id="{774D82B3-538E-4AA3-BD25-F1E17A4FB133}" type="slidenum">
              <a:rPr lang="en-GB" smtClean="0"/>
              <a:t>‹#›</a:t>
            </a:fld>
            <a:endParaRPr lang="en-GB"/>
          </a:p>
        </p:txBody>
      </p:sp>
      <p:sp>
        <p:nvSpPr>
          <p:cNvPr id="6" name="Rectangle 5">
            <a:extLst>
              <a:ext uri="{FF2B5EF4-FFF2-40B4-BE49-F238E27FC236}">
                <a16:creationId xmlns:a16="http://schemas.microsoft.com/office/drawing/2014/main" id="{87A26370-C889-4E96-B7A2-38D7EAB42157}"/>
              </a:ext>
            </a:extLst>
          </p:cNvPr>
          <p:cNvSpPr/>
          <p:nvPr userDrawn="1"/>
        </p:nvSpPr>
        <p:spPr>
          <a:xfrm>
            <a:off x="9970719" y="5361140"/>
            <a:ext cx="2221282" cy="149686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77036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A5AC4-1B40-4C87-B27F-4F821BDF9B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29B2D50-918F-4452-9848-D6A39BB770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09820D9-6843-456E-B448-2D37A79A08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533D88-8161-4005-9789-E3BA196F7873}"/>
              </a:ext>
            </a:extLst>
          </p:cNvPr>
          <p:cNvSpPr>
            <a:spLocks noGrp="1"/>
          </p:cNvSpPr>
          <p:nvPr>
            <p:ph type="dt" sz="half" idx="10"/>
          </p:nvPr>
        </p:nvSpPr>
        <p:spPr/>
        <p:txBody>
          <a:bodyPr/>
          <a:lstStyle/>
          <a:p>
            <a:fld id="{2BB96A2D-62DB-428D-8B1D-0507A33B7D4E}" type="datetimeFigureOut">
              <a:rPr lang="en-GB" smtClean="0"/>
              <a:t>02/01/2020</a:t>
            </a:fld>
            <a:endParaRPr lang="en-GB"/>
          </a:p>
        </p:txBody>
      </p:sp>
      <p:sp>
        <p:nvSpPr>
          <p:cNvPr id="6" name="Footer Placeholder 5">
            <a:extLst>
              <a:ext uri="{FF2B5EF4-FFF2-40B4-BE49-F238E27FC236}">
                <a16:creationId xmlns:a16="http://schemas.microsoft.com/office/drawing/2014/main" id="{6E25C93F-E3DF-47AB-A38C-C161EB204A2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9725931-ED65-43D0-8599-D0EAEF3E9AC4}"/>
              </a:ext>
            </a:extLst>
          </p:cNvPr>
          <p:cNvSpPr>
            <a:spLocks noGrp="1"/>
          </p:cNvSpPr>
          <p:nvPr>
            <p:ph type="sldNum" sz="quarter" idx="12"/>
          </p:nvPr>
        </p:nvSpPr>
        <p:spPr/>
        <p:txBody>
          <a:bodyPr/>
          <a:lstStyle/>
          <a:p>
            <a:fld id="{774D82B3-538E-4AA3-BD25-F1E17A4FB133}" type="slidenum">
              <a:rPr lang="en-GB" smtClean="0"/>
              <a:t>‹#›</a:t>
            </a:fld>
            <a:endParaRPr lang="en-GB"/>
          </a:p>
        </p:txBody>
      </p:sp>
    </p:spTree>
    <p:extLst>
      <p:ext uri="{BB962C8B-B14F-4D97-AF65-F5344CB8AC3E}">
        <p14:creationId xmlns:p14="http://schemas.microsoft.com/office/powerpoint/2010/main" val="717700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07003-88C7-4DBB-BF11-7CD2DC64AF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61973DF-9330-4C4D-9FC4-AA1F6DF9C6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B112D60-F9CF-490D-9A20-3A5C1E0FB0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0E1BCC-6030-466F-B327-ACC05579E028}"/>
              </a:ext>
            </a:extLst>
          </p:cNvPr>
          <p:cNvSpPr>
            <a:spLocks noGrp="1"/>
          </p:cNvSpPr>
          <p:nvPr>
            <p:ph type="dt" sz="half" idx="10"/>
          </p:nvPr>
        </p:nvSpPr>
        <p:spPr/>
        <p:txBody>
          <a:bodyPr/>
          <a:lstStyle/>
          <a:p>
            <a:fld id="{2BB96A2D-62DB-428D-8B1D-0507A33B7D4E}" type="datetimeFigureOut">
              <a:rPr lang="en-GB" smtClean="0"/>
              <a:t>02/01/2020</a:t>
            </a:fld>
            <a:endParaRPr lang="en-GB"/>
          </a:p>
        </p:txBody>
      </p:sp>
      <p:sp>
        <p:nvSpPr>
          <p:cNvPr id="6" name="Footer Placeholder 5">
            <a:extLst>
              <a:ext uri="{FF2B5EF4-FFF2-40B4-BE49-F238E27FC236}">
                <a16:creationId xmlns:a16="http://schemas.microsoft.com/office/drawing/2014/main" id="{789DAF30-9C5F-45FD-8E73-4024639B7CE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8A385A2-0864-48A3-A43D-12A57723236C}"/>
              </a:ext>
            </a:extLst>
          </p:cNvPr>
          <p:cNvSpPr>
            <a:spLocks noGrp="1"/>
          </p:cNvSpPr>
          <p:nvPr>
            <p:ph type="sldNum" sz="quarter" idx="12"/>
          </p:nvPr>
        </p:nvSpPr>
        <p:spPr/>
        <p:txBody>
          <a:bodyPr/>
          <a:lstStyle/>
          <a:p>
            <a:fld id="{774D82B3-538E-4AA3-BD25-F1E17A4FB133}" type="slidenum">
              <a:rPr lang="en-GB" smtClean="0"/>
              <a:t>‹#›</a:t>
            </a:fld>
            <a:endParaRPr lang="en-GB"/>
          </a:p>
        </p:txBody>
      </p:sp>
    </p:spTree>
    <p:extLst>
      <p:ext uri="{BB962C8B-B14F-4D97-AF65-F5344CB8AC3E}">
        <p14:creationId xmlns:p14="http://schemas.microsoft.com/office/powerpoint/2010/main" val="3786869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B17CD1-6595-4F62-8BDF-814B0D8153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7D1438F-5266-4031-9F0B-555BF1B945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74FFFAC-2120-4BBD-83DA-9D3C99F89C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B96A2D-62DB-428D-8B1D-0507A33B7D4E}" type="datetimeFigureOut">
              <a:rPr lang="en-GB" smtClean="0"/>
              <a:t>02/01/2020</a:t>
            </a:fld>
            <a:endParaRPr lang="en-GB"/>
          </a:p>
        </p:txBody>
      </p:sp>
      <p:sp>
        <p:nvSpPr>
          <p:cNvPr id="5" name="Footer Placeholder 4">
            <a:extLst>
              <a:ext uri="{FF2B5EF4-FFF2-40B4-BE49-F238E27FC236}">
                <a16:creationId xmlns:a16="http://schemas.microsoft.com/office/drawing/2014/main" id="{B79EA8CE-E972-4BD1-9216-D4A5AE08BD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B502CEA-977B-4CF0-9927-1DEFF37454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4D82B3-538E-4AA3-BD25-F1E17A4FB133}" type="slidenum">
              <a:rPr lang="en-GB" smtClean="0"/>
              <a:t>‹#›</a:t>
            </a:fld>
            <a:endParaRPr lang="en-GB"/>
          </a:p>
        </p:txBody>
      </p:sp>
    </p:spTree>
    <p:extLst>
      <p:ext uri="{BB962C8B-B14F-4D97-AF65-F5344CB8AC3E}">
        <p14:creationId xmlns:p14="http://schemas.microsoft.com/office/powerpoint/2010/main" val="42339619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FsAsRKYmYUY" TargetMode="External"/><Relationship Id="rId2" Type="http://schemas.openxmlformats.org/officeDocument/2006/relationships/slideLayout" Target="../slideLayouts/slideLayout2.xml"/><Relationship Id="rId1" Type="http://schemas.openxmlformats.org/officeDocument/2006/relationships/video" Target="https://www.youtube.com/embed/FsAsRKYmYUY?feature=oembed" TargetMode="Externa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Freeform 11">
            <a:extLst>
              <a:ext uri="{FF2B5EF4-FFF2-40B4-BE49-F238E27FC236}">
                <a16:creationId xmlns:a16="http://schemas.microsoft.com/office/drawing/2014/main" id="{A0BF428C-DA8B-4D99-9930-18F7F91D87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76801" y="1690688"/>
            <a:ext cx="7316944" cy="5167312"/>
          </a:xfrm>
          <a:custGeom>
            <a:avLst/>
            <a:gdLst>
              <a:gd name="connsiteX0" fmla="*/ 0 w 7316944"/>
              <a:gd name="connsiteY0" fmla="*/ 0 h 5167312"/>
              <a:gd name="connsiteX1" fmla="*/ 7316944 w 7316944"/>
              <a:gd name="connsiteY1" fmla="*/ 0 h 5167312"/>
              <a:gd name="connsiteX2" fmla="*/ 7316944 w 7316944"/>
              <a:gd name="connsiteY2" fmla="*/ 5167312 h 5167312"/>
              <a:gd name="connsiteX3" fmla="*/ 472697 w 7316944"/>
              <a:gd name="connsiteY3" fmla="*/ 5167312 h 5167312"/>
              <a:gd name="connsiteX4" fmla="*/ 2866576 w 7316944"/>
              <a:gd name="connsiteY4" fmla="*/ 952 h 5167312"/>
              <a:gd name="connsiteX5" fmla="*/ 0 w 7316944"/>
              <a:gd name="connsiteY5" fmla="*/ 952 h 5167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316944" h="5167312">
                <a:moveTo>
                  <a:pt x="0" y="0"/>
                </a:moveTo>
                <a:lnTo>
                  <a:pt x="7316944" y="0"/>
                </a:lnTo>
                <a:lnTo>
                  <a:pt x="7316944" y="5167312"/>
                </a:lnTo>
                <a:lnTo>
                  <a:pt x="472697" y="5167312"/>
                </a:lnTo>
                <a:lnTo>
                  <a:pt x="2866576" y="952"/>
                </a:lnTo>
                <a:lnTo>
                  <a:pt x="0" y="952"/>
                </a:lnTo>
                <a:close/>
              </a:path>
            </a:pathLst>
          </a:custGeom>
          <a:solidFill>
            <a:srgbClr val="A6A6A6">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37">
            <a:extLst>
              <a:ext uri="{FF2B5EF4-FFF2-40B4-BE49-F238E27FC236}">
                <a16:creationId xmlns:a16="http://schemas.microsoft.com/office/drawing/2014/main" id="{A03E2379-8871-408A-95CE-7AAE8FA53A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746" y="1691164"/>
            <a:ext cx="7571262" cy="5166360"/>
          </a:xfrm>
          <a:custGeom>
            <a:avLst/>
            <a:gdLst>
              <a:gd name="connsiteX0" fmla="*/ 0 w 7571262"/>
              <a:gd name="connsiteY0" fmla="*/ 5166360 h 5166360"/>
              <a:gd name="connsiteX1" fmla="*/ 7571262 w 7571262"/>
              <a:gd name="connsiteY1" fmla="*/ 5166360 h 5166360"/>
              <a:gd name="connsiteX2" fmla="*/ 5177382 w 7571262"/>
              <a:gd name="connsiteY2" fmla="*/ 0 h 5166360"/>
              <a:gd name="connsiteX3" fmla="*/ 5171159 w 7571262"/>
              <a:gd name="connsiteY3" fmla="*/ 0 h 5166360"/>
              <a:gd name="connsiteX4" fmla="*/ 3981368 w 7571262"/>
              <a:gd name="connsiteY4" fmla="*/ 0 h 5166360"/>
              <a:gd name="connsiteX5" fmla="*/ 2331323 w 7571262"/>
              <a:gd name="connsiteY5" fmla="*/ 0 h 5166360"/>
              <a:gd name="connsiteX6" fmla="*/ 0 w 7571262"/>
              <a:gd name="connsiteY6" fmla="*/ 0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571262" h="5166360">
                <a:moveTo>
                  <a:pt x="0" y="5166360"/>
                </a:moveTo>
                <a:lnTo>
                  <a:pt x="7571262" y="5166360"/>
                </a:lnTo>
                <a:lnTo>
                  <a:pt x="5177382" y="0"/>
                </a:lnTo>
                <a:lnTo>
                  <a:pt x="5171159" y="0"/>
                </a:lnTo>
                <a:lnTo>
                  <a:pt x="3981368" y="0"/>
                </a:lnTo>
                <a:lnTo>
                  <a:pt x="2331323" y="0"/>
                </a:lnTo>
                <a:lnTo>
                  <a:pt x="0" y="0"/>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 name="TextBox 5">
            <a:extLst>
              <a:ext uri="{FF2B5EF4-FFF2-40B4-BE49-F238E27FC236}">
                <a16:creationId xmlns:a16="http://schemas.microsoft.com/office/drawing/2014/main" id="{AD851D73-F545-4F3B-A75D-79185F5107F8}"/>
              </a:ext>
            </a:extLst>
          </p:cNvPr>
          <p:cNvSpPr txBox="1"/>
          <p:nvPr/>
        </p:nvSpPr>
        <p:spPr>
          <a:xfrm>
            <a:off x="331153" y="33496"/>
            <a:ext cx="10515600" cy="132556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400" b="1" dirty="0">
                <a:latin typeface="+mj-lt"/>
                <a:ea typeface="+mj-ea"/>
                <a:cs typeface="+mj-cs"/>
              </a:rPr>
              <a:t>Welcome &amp; Introductions</a:t>
            </a:r>
          </a:p>
        </p:txBody>
      </p:sp>
      <p:sp>
        <p:nvSpPr>
          <p:cNvPr id="9" name="Content Placeholder 2">
            <a:extLst>
              <a:ext uri="{FF2B5EF4-FFF2-40B4-BE49-F238E27FC236}">
                <a16:creationId xmlns:a16="http://schemas.microsoft.com/office/drawing/2014/main" id="{DD161DC8-DA8C-4604-A197-51ED41D18658}"/>
              </a:ext>
            </a:extLst>
          </p:cNvPr>
          <p:cNvSpPr txBox="1">
            <a:spLocks/>
          </p:cNvSpPr>
          <p:nvPr/>
        </p:nvSpPr>
        <p:spPr>
          <a:xfrm>
            <a:off x="838200" y="2015406"/>
            <a:ext cx="5097779" cy="4065986"/>
          </a:xfrm>
          <a:prstGeom prst="roundRect">
            <a:avLst>
              <a:gd name="adj" fmla="val 11453"/>
            </a:avLst>
          </a:prstGeom>
        </p:spPr>
        <p:txBody>
          <a:bodyPr vert="horz" lIns="91440" tIns="45720" rIns="91440" bIns="45720" rtlCol="0" anchor="t">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endParaRPr lang="en-US" sz="2000" b="1" dirty="0">
              <a:solidFill>
                <a:srgbClr val="FFFFFF"/>
              </a:solidFill>
            </a:endParaRPr>
          </a:p>
          <a:p>
            <a:pPr marL="0" indent="0">
              <a:buNone/>
            </a:pPr>
            <a:r>
              <a:rPr lang="en-US" sz="2300" b="1" dirty="0">
                <a:solidFill>
                  <a:srgbClr val="FFFFFF"/>
                </a:solidFill>
              </a:rPr>
              <a:t>Elaine Allegretti</a:t>
            </a:r>
          </a:p>
          <a:p>
            <a:pPr marL="0" indent="0">
              <a:buNone/>
            </a:pPr>
            <a:r>
              <a:rPr lang="en-US" sz="2000" dirty="0">
                <a:solidFill>
                  <a:srgbClr val="FFFFFF"/>
                </a:solidFill>
              </a:rPr>
              <a:t>Director of People &amp; Resilience; DCS; DASS,  London Borough of Barking &amp; Dagenham </a:t>
            </a:r>
          </a:p>
          <a:p>
            <a:pPr marL="0" indent="0">
              <a:buNone/>
            </a:pPr>
            <a:endParaRPr lang="en-US" sz="2000" dirty="0">
              <a:solidFill>
                <a:srgbClr val="FFFFFF"/>
              </a:solidFill>
            </a:endParaRPr>
          </a:p>
          <a:p>
            <a:pPr marL="0" indent="0">
              <a:buNone/>
            </a:pPr>
            <a:r>
              <a:rPr lang="en-GB" sz="2100" dirty="0">
                <a:solidFill>
                  <a:srgbClr val="FFFFFF"/>
                </a:solidFill>
              </a:rPr>
              <a:t>Elaine currently covers the statutory roles of both the DASS and the DCS at LB Barking and Dagenham. In June 2018 Elaine joined Barking and Dagenham from Southwark Council, where she was Assistant Director of Quality and Performance Improvement within Children and Family Services. Elaine has mainly worked within Children’s Services across a range of areas including quality assurance, service improvement and partnerships. During her time at Southwark she also held responsibilities for health and wellbeing integration across children and vulnerable adult services. </a:t>
            </a:r>
          </a:p>
          <a:p>
            <a:pPr marL="0" indent="0">
              <a:buNone/>
            </a:pPr>
            <a:endParaRPr lang="en-US" sz="2000" dirty="0">
              <a:solidFill>
                <a:srgbClr val="FFFFFF"/>
              </a:solidFill>
            </a:endParaRPr>
          </a:p>
          <a:p>
            <a:pPr marL="0" indent="0">
              <a:buNone/>
            </a:pPr>
            <a:endParaRPr lang="en-US" sz="2000" dirty="0">
              <a:solidFill>
                <a:srgbClr val="FFFFFF"/>
              </a:solidFill>
            </a:endParaRPr>
          </a:p>
          <a:p>
            <a:pPr marL="0"/>
            <a:endParaRPr lang="en-US" sz="2000" b="1" dirty="0">
              <a:solidFill>
                <a:srgbClr val="FFFFFF"/>
              </a:solidFill>
            </a:endParaRPr>
          </a:p>
          <a:p>
            <a:pPr marL="0"/>
            <a:endParaRPr lang="en-US" sz="2000" dirty="0">
              <a:solidFill>
                <a:srgbClr val="FFFFFF"/>
              </a:solidFill>
            </a:endParaRPr>
          </a:p>
          <a:p>
            <a:pPr marL="0"/>
            <a:endParaRPr lang="en-US" sz="2000" dirty="0">
              <a:solidFill>
                <a:srgbClr val="FFFFFF"/>
              </a:solidFill>
            </a:endParaRPr>
          </a:p>
        </p:txBody>
      </p:sp>
      <p:sp>
        <p:nvSpPr>
          <p:cNvPr id="7" name="Flowchart: Process 6">
            <a:extLst>
              <a:ext uri="{FF2B5EF4-FFF2-40B4-BE49-F238E27FC236}">
                <a16:creationId xmlns:a16="http://schemas.microsoft.com/office/drawing/2014/main" id="{478CF731-778F-44FC-8054-1EA6D6186424}"/>
              </a:ext>
            </a:extLst>
          </p:cNvPr>
          <p:cNvSpPr/>
          <p:nvPr/>
        </p:nvSpPr>
        <p:spPr>
          <a:xfrm flipH="1">
            <a:off x="244079" y="235664"/>
            <a:ext cx="174148" cy="792242"/>
          </a:xfrm>
          <a:prstGeom prst="flowChartProcess">
            <a:avLst/>
          </a:prstGeom>
          <a:solidFill>
            <a:srgbClr val="FA0E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23208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D851D73-F545-4F3B-A75D-79185F5107F8}"/>
              </a:ext>
            </a:extLst>
          </p:cNvPr>
          <p:cNvSpPr txBox="1"/>
          <p:nvPr/>
        </p:nvSpPr>
        <p:spPr>
          <a:xfrm>
            <a:off x="696577" y="166063"/>
            <a:ext cx="10153379" cy="830997"/>
          </a:xfrm>
          <a:prstGeom prst="rect">
            <a:avLst/>
          </a:prstGeom>
          <a:noFill/>
        </p:spPr>
        <p:txBody>
          <a:bodyPr wrap="square" rtlCol="0" anchor="t">
            <a:spAutoFit/>
          </a:bodyPr>
          <a:lstStyle/>
          <a:p>
            <a:endParaRPr lang="en-US" sz="4800" b="1" dirty="0">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4FD23AA3-47E7-4212-A2C8-192595B91672}"/>
              </a:ext>
            </a:extLst>
          </p:cNvPr>
          <p:cNvSpPr/>
          <p:nvPr/>
        </p:nvSpPr>
        <p:spPr>
          <a:xfrm>
            <a:off x="3606536" y="6118962"/>
            <a:ext cx="4978927" cy="369332"/>
          </a:xfrm>
          <a:prstGeom prst="rect">
            <a:avLst/>
          </a:prstGeom>
        </p:spPr>
        <p:txBody>
          <a:bodyPr wrap="none">
            <a:spAutoFit/>
          </a:bodyPr>
          <a:lstStyle/>
          <a:p>
            <a:r>
              <a:rPr lang="en-GB" dirty="0">
                <a:hlinkClick r:id="rId3"/>
              </a:rPr>
              <a:t>https://www.youtube.com/watch?v=FsAsRKYmYUY</a:t>
            </a:r>
            <a:endParaRPr lang="en-GB" dirty="0"/>
          </a:p>
        </p:txBody>
      </p:sp>
      <p:pic>
        <p:nvPicPr>
          <p:cNvPr id="10" name="Online Media 1" title="This Ability // #CreatorsForChange">
            <a:hlinkClick r:id="" action="ppaction://media"/>
            <a:extLst>
              <a:ext uri="{FF2B5EF4-FFF2-40B4-BE49-F238E27FC236}">
                <a16:creationId xmlns:a16="http://schemas.microsoft.com/office/drawing/2014/main" id="{4807F0EE-2C41-42F3-89D3-4F44E70B678E}"/>
              </a:ext>
            </a:extLst>
          </p:cNvPr>
          <p:cNvPicPr>
            <a:picLocks noRot="1" noChangeAspect="1"/>
          </p:cNvPicPr>
          <p:nvPr>
            <a:videoFile r:link="rId1"/>
          </p:nvPr>
        </p:nvPicPr>
        <p:blipFill>
          <a:blip r:embed="rId4"/>
          <a:stretch>
            <a:fillRect/>
          </a:stretch>
        </p:blipFill>
        <p:spPr>
          <a:xfrm>
            <a:off x="2354197" y="977683"/>
            <a:ext cx="8025467" cy="4514325"/>
          </a:xfrm>
          <a:prstGeom prst="rect">
            <a:avLst/>
          </a:prstGeom>
        </p:spPr>
      </p:pic>
    </p:spTree>
    <p:extLst>
      <p:ext uri="{BB962C8B-B14F-4D97-AF65-F5344CB8AC3E}">
        <p14:creationId xmlns:p14="http://schemas.microsoft.com/office/powerpoint/2010/main" val="2439136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10"/>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10"/>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10"/>
                                        </p:tgtEl>
                                      </p:cBhvr>
                                    </p:cmd>
                                  </p:childTnLst>
                                </p:cTn>
                              </p:par>
                            </p:childTnLst>
                          </p:cTn>
                        </p:par>
                      </p:childTnLst>
                    </p:cTn>
                  </p:par>
                </p:childTnLst>
              </p:cTn>
              <p:nextCondLst>
                <p:cond evt="onClick" delay="0">
                  <p:tgtEl>
                    <p:spTgt spid="10"/>
                  </p:tgtEl>
                </p:cond>
              </p:nextCondLst>
            </p:seq>
            <p:video>
              <p:cMediaNode vol="80000">
                <p:cTn id="12" fill="hold" display="0">
                  <p:stCondLst>
                    <p:cond delay="indefinite"/>
                  </p:stCondLst>
                </p:cTn>
                <p:tgtEl>
                  <p:spTgt spid="10"/>
                </p:tgtEl>
              </p:cMediaNode>
            </p:vide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48236" y="134470"/>
            <a:ext cx="11295529" cy="6863354"/>
          </a:xfrm>
          <a:prstGeom prst="rect">
            <a:avLst/>
          </a:prstGeom>
        </p:spPr>
        <p:txBody>
          <a:bodyPr vert="horz" wrap="square" lIns="0" tIns="0" rIns="0" bIns="0" rtlCol="0">
            <a:spAutoFit/>
          </a:bodyPr>
          <a:lstStyle/>
          <a:p>
            <a:pPr marL="161934">
              <a:tabLst>
                <a:tab pos="5896289" algn="l"/>
              </a:tabLst>
            </a:pPr>
            <a:r>
              <a:rPr sz="706" dirty="0">
                <a:latin typeface="Arial"/>
                <a:cs typeface="Arial"/>
              </a:rPr>
              <a:t>21/</a:t>
            </a:r>
            <a:r>
              <a:rPr sz="706" spc="-53" dirty="0">
                <a:latin typeface="Arial"/>
                <a:cs typeface="Arial"/>
              </a:rPr>
              <a:t>1</a:t>
            </a:r>
            <a:r>
              <a:rPr sz="706" dirty="0">
                <a:latin typeface="Arial"/>
                <a:cs typeface="Arial"/>
              </a:rPr>
              <a:t>1/2019	Page</a:t>
            </a:r>
            <a:r>
              <a:rPr sz="706" spc="-4" dirty="0">
                <a:latin typeface="Arial"/>
                <a:cs typeface="Arial"/>
              </a:rPr>
              <a:t> </a:t>
            </a:r>
            <a:r>
              <a:rPr sz="706" dirty="0">
                <a:latin typeface="Arial"/>
                <a:cs typeface="Arial"/>
              </a:rPr>
              <a:t>1</a:t>
            </a: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spcBef>
                <a:spcPts val="46"/>
              </a:spcBef>
            </a:pPr>
            <a:endParaRPr sz="838" dirty="0">
              <a:latin typeface="Times New Roman"/>
              <a:cs typeface="Times New Roman"/>
            </a:endParaRPr>
          </a:p>
          <a:p>
            <a:pPr marR="155210" algn="r"/>
            <a:r>
              <a:rPr sz="706" spc="-4" dirty="0">
                <a:latin typeface="Arial"/>
                <a:cs typeface="Arial"/>
              </a:rPr>
              <a:t>1</a:t>
            </a:r>
            <a:r>
              <a:rPr sz="706" spc="-9" dirty="0">
                <a:latin typeface="Arial"/>
                <a:cs typeface="Arial"/>
              </a:rPr>
              <a:t>/</a:t>
            </a:r>
            <a:r>
              <a:rPr sz="706" dirty="0">
                <a:latin typeface="Arial"/>
                <a:cs typeface="Arial"/>
              </a:rPr>
              <a:t>1</a:t>
            </a:r>
          </a:p>
        </p:txBody>
      </p:sp>
      <p:sp>
        <p:nvSpPr>
          <p:cNvPr id="3" name="object 3"/>
          <p:cNvSpPr/>
          <p:nvPr/>
        </p:nvSpPr>
        <p:spPr>
          <a:xfrm>
            <a:off x="448235" y="134470"/>
            <a:ext cx="0" cy="6589059"/>
          </a:xfrm>
          <a:custGeom>
            <a:avLst/>
            <a:gdLst/>
            <a:ahLst/>
            <a:cxnLst/>
            <a:rect l="l" t="t" r="r" b="b"/>
            <a:pathLst>
              <a:path h="7467600">
                <a:moveTo>
                  <a:pt x="0" y="0"/>
                </a:moveTo>
                <a:lnTo>
                  <a:pt x="0" y="7467599"/>
                </a:lnTo>
                <a:lnTo>
                  <a:pt x="0" y="0"/>
                </a:lnTo>
                <a:close/>
              </a:path>
            </a:pathLst>
          </a:custGeom>
          <a:solidFill>
            <a:srgbClr val="FFFFFF"/>
          </a:solidFill>
        </p:spPr>
        <p:txBody>
          <a:bodyPr wrap="square" lIns="0" tIns="0" rIns="0" bIns="0" rtlCol="0"/>
          <a:lstStyle/>
          <a:p>
            <a:endParaRPr sz="1588"/>
          </a:p>
        </p:txBody>
      </p:sp>
      <p:sp>
        <p:nvSpPr>
          <p:cNvPr id="4" name="object 4"/>
          <p:cNvSpPr/>
          <p:nvPr/>
        </p:nvSpPr>
        <p:spPr>
          <a:xfrm>
            <a:off x="756971"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5" name="object 5"/>
          <p:cNvSpPr/>
          <p:nvPr/>
        </p:nvSpPr>
        <p:spPr>
          <a:xfrm>
            <a:off x="809894"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 name="object 6"/>
          <p:cNvSpPr/>
          <p:nvPr/>
        </p:nvSpPr>
        <p:spPr>
          <a:xfrm>
            <a:off x="862817"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7" name="object 7"/>
          <p:cNvSpPr/>
          <p:nvPr/>
        </p:nvSpPr>
        <p:spPr>
          <a:xfrm>
            <a:off x="915740"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8" name="object 8"/>
          <p:cNvSpPr/>
          <p:nvPr/>
        </p:nvSpPr>
        <p:spPr>
          <a:xfrm>
            <a:off x="968663"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9" name="object 9"/>
          <p:cNvSpPr/>
          <p:nvPr/>
        </p:nvSpPr>
        <p:spPr>
          <a:xfrm>
            <a:off x="1021585"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0" name="object 10"/>
          <p:cNvSpPr/>
          <p:nvPr/>
        </p:nvSpPr>
        <p:spPr>
          <a:xfrm>
            <a:off x="1074508"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1" name="object 11"/>
          <p:cNvSpPr/>
          <p:nvPr/>
        </p:nvSpPr>
        <p:spPr>
          <a:xfrm>
            <a:off x="1127431"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2" name="object 12"/>
          <p:cNvSpPr/>
          <p:nvPr/>
        </p:nvSpPr>
        <p:spPr>
          <a:xfrm>
            <a:off x="1180353"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3" name="object 13"/>
          <p:cNvSpPr/>
          <p:nvPr/>
        </p:nvSpPr>
        <p:spPr>
          <a:xfrm>
            <a:off x="1233276"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4" name="object 14"/>
          <p:cNvSpPr/>
          <p:nvPr/>
        </p:nvSpPr>
        <p:spPr>
          <a:xfrm>
            <a:off x="1286199"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5" name="object 15"/>
          <p:cNvSpPr/>
          <p:nvPr/>
        </p:nvSpPr>
        <p:spPr>
          <a:xfrm>
            <a:off x="1339121"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6" name="object 16"/>
          <p:cNvSpPr/>
          <p:nvPr/>
        </p:nvSpPr>
        <p:spPr>
          <a:xfrm>
            <a:off x="1392044"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7" name="object 17"/>
          <p:cNvSpPr/>
          <p:nvPr/>
        </p:nvSpPr>
        <p:spPr>
          <a:xfrm>
            <a:off x="1444968"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8" name="object 18"/>
          <p:cNvSpPr/>
          <p:nvPr/>
        </p:nvSpPr>
        <p:spPr>
          <a:xfrm>
            <a:off x="1497890"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9" name="object 19"/>
          <p:cNvSpPr/>
          <p:nvPr/>
        </p:nvSpPr>
        <p:spPr>
          <a:xfrm>
            <a:off x="1550813"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0" name="object 20"/>
          <p:cNvSpPr/>
          <p:nvPr/>
        </p:nvSpPr>
        <p:spPr>
          <a:xfrm>
            <a:off x="1603735"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1" name="object 21"/>
          <p:cNvSpPr/>
          <p:nvPr/>
        </p:nvSpPr>
        <p:spPr>
          <a:xfrm>
            <a:off x="1656658"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2" name="object 22"/>
          <p:cNvSpPr/>
          <p:nvPr/>
        </p:nvSpPr>
        <p:spPr>
          <a:xfrm>
            <a:off x="1709581"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3" name="object 23"/>
          <p:cNvSpPr/>
          <p:nvPr/>
        </p:nvSpPr>
        <p:spPr>
          <a:xfrm>
            <a:off x="1762503"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4" name="object 24"/>
          <p:cNvSpPr/>
          <p:nvPr/>
        </p:nvSpPr>
        <p:spPr>
          <a:xfrm>
            <a:off x="1815426"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5" name="object 25"/>
          <p:cNvSpPr/>
          <p:nvPr/>
        </p:nvSpPr>
        <p:spPr>
          <a:xfrm>
            <a:off x="1868349"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6" name="object 26"/>
          <p:cNvSpPr/>
          <p:nvPr/>
        </p:nvSpPr>
        <p:spPr>
          <a:xfrm>
            <a:off x="1921271"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7" name="object 27"/>
          <p:cNvSpPr/>
          <p:nvPr/>
        </p:nvSpPr>
        <p:spPr>
          <a:xfrm>
            <a:off x="1974194"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8" name="object 28"/>
          <p:cNvSpPr/>
          <p:nvPr/>
        </p:nvSpPr>
        <p:spPr>
          <a:xfrm>
            <a:off x="2027118"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9" name="object 29"/>
          <p:cNvSpPr/>
          <p:nvPr/>
        </p:nvSpPr>
        <p:spPr>
          <a:xfrm>
            <a:off x="2080040"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0" name="object 30"/>
          <p:cNvSpPr/>
          <p:nvPr/>
        </p:nvSpPr>
        <p:spPr>
          <a:xfrm>
            <a:off x="2132963"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1" name="object 31"/>
          <p:cNvSpPr/>
          <p:nvPr/>
        </p:nvSpPr>
        <p:spPr>
          <a:xfrm>
            <a:off x="2185885"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2" name="object 32"/>
          <p:cNvSpPr/>
          <p:nvPr/>
        </p:nvSpPr>
        <p:spPr>
          <a:xfrm>
            <a:off x="2238808"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3" name="object 33"/>
          <p:cNvSpPr/>
          <p:nvPr/>
        </p:nvSpPr>
        <p:spPr>
          <a:xfrm>
            <a:off x="2291731"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4" name="object 34"/>
          <p:cNvSpPr/>
          <p:nvPr/>
        </p:nvSpPr>
        <p:spPr>
          <a:xfrm>
            <a:off x="2344653"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5" name="object 35"/>
          <p:cNvSpPr/>
          <p:nvPr/>
        </p:nvSpPr>
        <p:spPr>
          <a:xfrm>
            <a:off x="2397576"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6" name="object 36"/>
          <p:cNvSpPr/>
          <p:nvPr/>
        </p:nvSpPr>
        <p:spPr>
          <a:xfrm>
            <a:off x="2450500"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7" name="object 37"/>
          <p:cNvSpPr/>
          <p:nvPr/>
        </p:nvSpPr>
        <p:spPr>
          <a:xfrm>
            <a:off x="2503422"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8" name="object 38"/>
          <p:cNvSpPr/>
          <p:nvPr/>
        </p:nvSpPr>
        <p:spPr>
          <a:xfrm>
            <a:off x="2556345"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9" name="object 39"/>
          <p:cNvSpPr/>
          <p:nvPr/>
        </p:nvSpPr>
        <p:spPr>
          <a:xfrm>
            <a:off x="2609268"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0" name="object 40"/>
          <p:cNvSpPr/>
          <p:nvPr/>
        </p:nvSpPr>
        <p:spPr>
          <a:xfrm>
            <a:off x="2662190"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1" name="object 41"/>
          <p:cNvSpPr/>
          <p:nvPr/>
        </p:nvSpPr>
        <p:spPr>
          <a:xfrm>
            <a:off x="2715113"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2" name="object 42"/>
          <p:cNvSpPr/>
          <p:nvPr/>
        </p:nvSpPr>
        <p:spPr>
          <a:xfrm>
            <a:off x="2768035"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3" name="object 43"/>
          <p:cNvSpPr/>
          <p:nvPr/>
        </p:nvSpPr>
        <p:spPr>
          <a:xfrm>
            <a:off x="2820958"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4" name="object 44"/>
          <p:cNvSpPr/>
          <p:nvPr/>
        </p:nvSpPr>
        <p:spPr>
          <a:xfrm>
            <a:off x="2873881"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5" name="object 45"/>
          <p:cNvSpPr/>
          <p:nvPr/>
        </p:nvSpPr>
        <p:spPr>
          <a:xfrm>
            <a:off x="2926803"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6" name="object 46"/>
          <p:cNvSpPr/>
          <p:nvPr/>
        </p:nvSpPr>
        <p:spPr>
          <a:xfrm>
            <a:off x="2979726"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7" name="object 47"/>
          <p:cNvSpPr/>
          <p:nvPr/>
        </p:nvSpPr>
        <p:spPr>
          <a:xfrm>
            <a:off x="3032650"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8" name="object 48"/>
          <p:cNvSpPr/>
          <p:nvPr/>
        </p:nvSpPr>
        <p:spPr>
          <a:xfrm>
            <a:off x="3085572"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9" name="object 49"/>
          <p:cNvSpPr/>
          <p:nvPr/>
        </p:nvSpPr>
        <p:spPr>
          <a:xfrm>
            <a:off x="3138495"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0" name="object 50"/>
          <p:cNvSpPr/>
          <p:nvPr/>
        </p:nvSpPr>
        <p:spPr>
          <a:xfrm>
            <a:off x="3191418"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1" name="object 51"/>
          <p:cNvSpPr/>
          <p:nvPr/>
        </p:nvSpPr>
        <p:spPr>
          <a:xfrm>
            <a:off x="3244340"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2" name="object 52"/>
          <p:cNvSpPr/>
          <p:nvPr/>
        </p:nvSpPr>
        <p:spPr>
          <a:xfrm>
            <a:off x="3297263"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3" name="object 53"/>
          <p:cNvSpPr/>
          <p:nvPr/>
        </p:nvSpPr>
        <p:spPr>
          <a:xfrm>
            <a:off x="3350185"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4" name="object 54"/>
          <p:cNvSpPr/>
          <p:nvPr/>
        </p:nvSpPr>
        <p:spPr>
          <a:xfrm>
            <a:off x="3403108"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5" name="object 55"/>
          <p:cNvSpPr/>
          <p:nvPr/>
        </p:nvSpPr>
        <p:spPr>
          <a:xfrm>
            <a:off x="3456031"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6" name="object 56"/>
          <p:cNvSpPr/>
          <p:nvPr/>
        </p:nvSpPr>
        <p:spPr>
          <a:xfrm>
            <a:off x="3508954"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7" name="object 57"/>
          <p:cNvSpPr/>
          <p:nvPr/>
        </p:nvSpPr>
        <p:spPr>
          <a:xfrm>
            <a:off x="3561877"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8" name="object 58"/>
          <p:cNvSpPr/>
          <p:nvPr/>
        </p:nvSpPr>
        <p:spPr>
          <a:xfrm>
            <a:off x="3614800"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9" name="object 59"/>
          <p:cNvSpPr/>
          <p:nvPr/>
        </p:nvSpPr>
        <p:spPr>
          <a:xfrm>
            <a:off x="3667722"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0" name="object 60"/>
          <p:cNvSpPr/>
          <p:nvPr/>
        </p:nvSpPr>
        <p:spPr>
          <a:xfrm>
            <a:off x="3720645"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1" name="object 61"/>
          <p:cNvSpPr/>
          <p:nvPr/>
        </p:nvSpPr>
        <p:spPr>
          <a:xfrm>
            <a:off x="3773568"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2" name="object 62"/>
          <p:cNvSpPr/>
          <p:nvPr/>
        </p:nvSpPr>
        <p:spPr>
          <a:xfrm>
            <a:off x="3826490"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3" name="object 63"/>
          <p:cNvSpPr/>
          <p:nvPr/>
        </p:nvSpPr>
        <p:spPr>
          <a:xfrm>
            <a:off x="3879413"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4" name="object 64"/>
          <p:cNvSpPr/>
          <p:nvPr/>
        </p:nvSpPr>
        <p:spPr>
          <a:xfrm>
            <a:off x="3932335"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5" name="object 65"/>
          <p:cNvSpPr/>
          <p:nvPr/>
        </p:nvSpPr>
        <p:spPr>
          <a:xfrm>
            <a:off x="3985259"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6" name="object 66"/>
          <p:cNvSpPr/>
          <p:nvPr/>
        </p:nvSpPr>
        <p:spPr>
          <a:xfrm>
            <a:off x="4038181"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7" name="object 67"/>
          <p:cNvSpPr/>
          <p:nvPr/>
        </p:nvSpPr>
        <p:spPr>
          <a:xfrm>
            <a:off x="4091104"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8" name="object 68"/>
          <p:cNvSpPr/>
          <p:nvPr/>
        </p:nvSpPr>
        <p:spPr>
          <a:xfrm>
            <a:off x="4144027"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9" name="object 69"/>
          <p:cNvSpPr/>
          <p:nvPr/>
        </p:nvSpPr>
        <p:spPr>
          <a:xfrm>
            <a:off x="4196950"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0" name="object 70"/>
          <p:cNvSpPr/>
          <p:nvPr/>
        </p:nvSpPr>
        <p:spPr>
          <a:xfrm>
            <a:off x="4249872"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1" name="object 71"/>
          <p:cNvSpPr/>
          <p:nvPr/>
        </p:nvSpPr>
        <p:spPr>
          <a:xfrm>
            <a:off x="4302795"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2" name="object 72"/>
          <p:cNvSpPr/>
          <p:nvPr/>
        </p:nvSpPr>
        <p:spPr>
          <a:xfrm>
            <a:off x="4355718"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3" name="object 73"/>
          <p:cNvSpPr/>
          <p:nvPr/>
        </p:nvSpPr>
        <p:spPr>
          <a:xfrm>
            <a:off x="4408640"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4" name="object 74"/>
          <p:cNvSpPr/>
          <p:nvPr/>
        </p:nvSpPr>
        <p:spPr>
          <a:xfrm>
            <a:off x="4461564"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5" name="object 75"/>
          <p:cNvSpPr/>
          <p:nvPr/>
        </p:nvSpPr>
        <p:spPr>
          <a:xfrm>
            <a:off x="4514485"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6" name="object 76"/>
          <p:cNvSpPr/>
          <p:nvPr/>
        </p:nvSpPr>
        <p:spPr>
          <a:xfrm>
            <a:off x="4567409"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7" name="object 77"/>
          <p:cNvSpPr/>
          <p:nvPr/>
        </p:nvSpPr>
        <p:spPr>
          <a:xfrm>
            <a:off x="4620332"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8" name="object 78"/>
          <p:cNvSpPr/>
          <p:nvPr/>
        </p:nvSpPr>
        <p:spPr>
          <a:xfrm>
            <a:off x="4673254"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9" name="object 79"/>
          <p:cNvSpPr/>
          <p:nvPr/>
        </p:nvSpPr>
        <p:spPr>
          <a:xfrm>
            <a:off x="4726177"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80" name="object 80"/>
          <p:cNvSpPr/>
          <p:nvPr/>
        </p:nvSpPr>
        <p:spPr>
          <a:xfrm>
            <a:off x="4779100"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81" name="object 81"/>
          <p:cNvSpPr/>
          <p:nvPr/>
        </p:nvSpPr>
        <p:spPr>
          <a:xfrm>
            <a:off x="4832022"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82" name="object 82"/>
          <p:cNvSpPr/>
          <p:nvPr/>
        </p:nvSpPr>
        <p:spPr>
          <a:xfrm>
            <a:off x="4884945"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83" name="object 83"/>
          <p:cNvSpPr/>
          <p:nvPr/>
        </p:nvSpPr>
        <p:spPr>
          <a:xfrm>
            <a:off x="4937868"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84" name="object 84"/>
          <p:cNvSpPr/>
          <p:nvPr/>
        </p:nvSpPr>
        <p:spPr>
          <a:xfrm>
            <a:off x="4990790"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85" name="object 85"/>
          <p:cNvSpPr/>
          <p:nvPr/>
        </p:nvSpPr>
        <p:spPr>
          <a:xfrm>
            <a:off x="5043713"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86" name="object 86"/>
          <p:cNvSpPr/>
          <p:nvPr/>
        </p:nvSpPr>
        <p:spPr>
          <a:xfrm>
            <a:off x="5096636"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87" name="object 87"/>
          <p:cNvSpPr/>
          <p:nvPr/>
        </p:nvSpPr>
        <p:spPr>
          <a:xfrm>
            <a:off x="5149559"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88" name="object 88"/>
          <p:cNvSpPr/>
          <p:nvPr/>
        </p:nvSpPr>
        <p:spPr>
          <a:xfrm>
            <a:off x="5202482"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89" name="object 89"/>
          <p:cNvSpPr/>
          <p:nvPr/>
        </p:nvSpPr>
        <p:spPr>
          <a:xfrm>
            <a:off x="5255404"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90" name="object 90"/>
          <p:cNvSpPr/>
          <p:nvPr/>
        </p:nvSpPr>
        <p:spPr>
          <a:xfrm>
            <a:off x="5308327"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91" name="object 91"/>
          <p:cNvSpPr/>
          <p:nvPr/>
        </p:nvSpPr>
        <p:spPr>
          <a:xfrm>
            <a:off x="5361250"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92" name="object 92"/>
          <p:cNvSpPr/>
          <p:nvPr/>
        </p:nvSpPr>
        <p:spPr>
          <a:xfrm>
            <a:off x="5414172"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93" name="object 93"/>
          <p:cNvSpPr/>
          <p:nvPr/>
        </p:nvSpPr>
        <p:spPr>
          <a:xfrm>
            <a:off x="5467095"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94" name="object 94"/>
          <p:cNvSpPr/>
          <p:nvPr/>
        </p:nvSpPr>
        <p:spPr>
          <a:xfrm>
            <a:off x="5520018"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95" name="object 95"/>
          <p:cNvSpPr/>
          <p:nvPr/>
        </p:nvSpPr>
        <p:spPr>
          <a:xfrm>
            <a:off x="5572941"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96" name="object 96"/>
          <p:cNvSpPr/>
          <p:nvPr/>
        </p:nvSpPr>
        <p:spPr>
          <a:xfrm>
            <a:off x="5625864"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97" name="object 97"/>
          <p:cNvSpPr/>
          <p:nvPr/>
        </p:nvSpPr>
        <p:spPr>
          <a:xfrm>
            <a:off x="5678786"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98" name="object 98"/>
          <p:cNvSpPr/>
          <p:nvPr/>
        </p:nvSpPr>
        <p:spPr>
          <a:xfrm>
            <a:off x="5731709"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99" name="object 99"/>
          <p:cNvSpPr/>
          <p:nvPr/>
        </p:nvSpPr>
        <p:spPr>
          <a:xfrm>
            <a:off x="5784632"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00" name="object 100"/>
          <p:cNvSpPr/>
          <p:nvPr/>
        </p:nvSpPr>
        <p:spPr>
          <a:xfrm>
            <a:off x="5837554"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01" name="object 101"/>
          <p:cNvSpPr/>
          <p:nvPr/>
        </p:nvSpPr>
        <p:spPr>
          <a:xfrm>
            <a:off x="5890477"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02" name="object 102"/>
          <p:cNvSpPr/>
          <p:nvPr/>
        </p:nvSpPr>
        <p:spPr>
          <a:xfrm>
            <a:off x="5943400"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03" name="object 103"/>
          <p:cNvSpPr/>
          <p:nvPr/>
        </p:nvSpPr>
        <p:spPr>
          <a:xfrm>
            <a:off x="5996322" y="3057653"/>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04" name="object 104"/>
          <p:cNvSpPr/>
          <p:nvPr/>
        </p:nvSpPr>
        <p:spPr>
          <a:xfrm>
            <a:off x="6049245"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05" name="object 105"/>
          <p:cNvSpPr/>
          <p:nvPr/>
        </p:nvSpPr>
        <p:spPr>
          <a:xfrm>
            <a:off x="6102168"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06" name="object 106"/>
          <p:cNvSpPr/>
          <p:nvPr/>
        </p:nvSpPr>
        <p:spPr>
          <a:xfrm>
            <a:off x="6155091"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07" name="object 107"/>
          <p:cNvSpPr/>
          <p:nvPr/>
        </p:nvSpPr>
        <p:spPr>
          <a:xfrm>
            <a:off x="6208013"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08" name="object 108"/>
          <p:cNvSpPr/>
          <p:nvPr/>
        </p:nvSpPr>
        <p:spPr>
          <a:xfrm>
            <a:off x="6260936"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09" name="object 109"/>
          <p:cNvSpPr/>
          <p:nvPr/>
        </p:nvSpPr>
        <p:spPr>
          <a:xfrm>
            <a:off x="6313859"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10" name="object 110"/>
          <p:cNvSpPr/>
          <p:nvPr/>
        </p:nvSpPr>
        <p:spPr>
          <a:xfrm>
            <a:off x="6366782"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11" name="object 111"/>
          <p:cNvSpPr/>
          <p:nvPr/>
        </p:nvSpPr>
        <p:spPr>
          <a:xfrm>
            <a:off x="6419704"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12" name="object 112"/>
          <p:cNvSpPr/>
          <p:nvPr/>
        </p:nvSpPr>
        <p:spPr>
          <a:xfrm>
            <a:off x="6472627"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13" name="object 113"/>
          <p:cNvSpPr/>
          <p:nvPr/>
        </p:nvSpPr>
        <p:spPr>
          <a:xfrm>
            <a:off x="6525550"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14" name="object 114"/>
          <p:cNvSpPr/>
          <p:nvPr/>
        </p:nvSpPr>
        <p:spPr>
          <a:xfrm>
            <a:off x="6578473"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15" name="object 115"/>
          <p:cNvSpPr/>
          <p:nvPr/>
        </p:nvSpPr>
        <p:spPr>
          <a:xfrm>
            <a:off x="6631396"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16" name="object 116"/>
          <p:cNvSpPr/>
          <p:nvPr/>
        </p:nvSpPr>
        <p:spPr>
          <a:xfrm>
            <a:off x="6684318"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17" name="object 117"/>
          <p:cNvSpPr/>
          <p:nvPr/>
        </p:nvSpPr>
        <p:spPr>
          <a:xfrm>
            <a:off x="6737241"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18" name="object 118"/>
          <p:cNvSpPr/>
          <p:nvPr/>
        </p:nvSpPr>
        <p:spPr>
          <a:xfrm>
            <a:off x="6790164"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19" name="object 119"/>
          <p:cNvSpPr/>
          <p:nvPr/>
        </p:nvSpPr>
        <p:spPr>
          <a:xfrm>
            <a:off x="6843086"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20" name="object 120"/>
          <p:cNvSpPr/>
          <p:nvPr/>
        </p:nvSpPr>
        <p:spPr>
          <a:xfrm>
            <a:off x="6896009"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21" name="object 121"/>
          <p:cNvSpPr/>
          <p:nvPr/>
        </p:nvSpPr>
        <p:spPr>
          <a:xfrm>
            <a:off x="6948932"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22" name="object 122"/>
          <p:cNvSpPr/>
          <p:nvPr/>
        </p:nvSpPr>
        <p:spPr>
          <a:xfrm>
            <a:off x="7001854"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23" name="object 123"/>
          <p:cNvSpPr/>
          <p:nvPr/>
        </p:nvSpPr>
        <p:spPr>
          <a:xfrm>
            <a:off x="7054778"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24" name="object 124"/>
          <p:cNvSpPr/>
          <p:nvPr/>
        </p:nvSpPr>
        <p:spPr>
          <a:xfrm>
            <a:off x="7107700" y="3057653"/>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25" name="object 125"/>
          <p:cNvSpPr/>
          <p:nvPr/>
        </p:nvSpPr>
        <p:spPr>
          <a:xfrm>
            <a:off x="7160622" y="3057653"/>
            <a:ext cx="3362" cy="0"/>
          </a:xfrm>
          <a:custGeom>
            <a:avLst/>
            <a:gdLst/>
            <a:ahLst/>
            <a:cxnLst/>
            <a:rect l="l" t="t" r="r" b="b"/>
            <a:pathLst>
              <a:path w="3809">
                <a:moveTo>
                  <a:pt x="0" y="0"/>
                </a:moveTo>
                <a:lnTo>
                  <a:pt x="3615" y="0"/>
                </a:lnTo>
              </a:path>
            </a:pathLst>
          </a:custGeom>
          <a:ln w="10030">
            <a:solidFill>
              <a:srgbClr val="C7C6C3"/>
            </a:solidFill>
          </a:ln>
        </p:spPr>
        <p:txBody>
          <a:bodyPr wrap="square" lIns="0" tIns="0" rIns="0" bIns="0" rtlCol="0"/>
          <a:lstStyle/>
          <a:p>
            <a:endParaRPr sz="1588"/>
          </a:p>
        </p:txBody>
      </p:sp>
      <p:sp>
        <p:nvSpPr>
          <p:cNvPr id="126" name="object 126"/>
          <p:cNvSpPr/>
          <p:nvPr/>
        </p:nvSpPr>
        <p:spPr>
          <a:xfrm>
            <a:off x="756971"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27" name="object 127"/>
          <p:cNvSpPr/>
          <p:nvPr/>
        </p:nvSpPr>
        <p:spPr>
          <a:xfrm>
            <a:off x="809894"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28" name="object 128"/>
          <p:cNvSpPr/>
          <p:nvPr/>
        </p:nvSpPr>
        <p:spPr>
          <a:xfrm>
            <a:off x="862817"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29" name="object 129"/>
          <p:cNvSpPr/>
          <p:nvPr/>
        </p:nvSpPr>
        <p:spPr>
          <a:xfrm>
            <a:off x="915740"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30" name="object 130"/>
          <p:cNvSpPr/>
          <p:nvPr/>
        </p:nvSpPr>
        <p:spPr>
          <a:xfrm>
            <a:off x="968663"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31" name="object 131"/>
          <p:cNvSpPr/>
          <p:nvPr/>
        </p:nvSpPr>
        <p:spPr>
          <a:xfrm>
            <a:off x="1021585"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32" name="object 132"/>
          <p:cNvSpPr/>
          <p:nvPr/>
        </p:nvSpPr>
        <p:spPr>
          <a:xfrm>
            <a:off x="1074508"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33" name="object 133"/>
          <p:cNvSpPr/>
          <p:nvPr/>
        </p:nvSpPr>
        <p:spPr>
          <a:xfrm>
            <a:off x="1127431"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34" name="object 134"/>
          <p:cNvSpPr/>
          <p:nvPr/>
        </p:nvSpPr>
        <p:spPr>
          <a:xfrm>
            <a:off x="1180353"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35" name="object 135"/>
          <p:cNvSpPr/>
          <p:nvPr/>
        </p:nvSpPr>
        <p:spPr>
          <a:xfrm>
            <a:off x="1233276"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36" name="object 136"/>
          <p:cNvSpPr/>
          <p:nvPr/>
        </p:nvSpPr>
        <p:spPr>
          <a:xfrm>
            <a:off x="1286199"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37" name="object 137"/>
          <p:cNvSpPr/>
          <p:nvPr/>
        </p:nvSpPr>
        <p:spPr>
          <a:xfrm>
            <a:off x="1339121"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38" name="object 138"/>
          <p:cNvSpPr/>
          <p:nvPr/>
        </p:nvSpPr>
        <p:spPr>
          <a:xfrm>
            <a:off x="1392044"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39" name="object 139"/>
          <p:cNvSpPr/>
          <p:nvPr/>
        </p:nvSpPr>
        <p:spPr>
          <a:xfrm>
            <a:off x="1444968"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40" name="object 140"/>
          <p:cNvSpPr/>
          <p:nvPr/>
        </p:nvSpPr>
        <p:spPr>
          <a:xfrm>
            <a:off x="1497890"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41" name="object 141"/>
          <p:cNvSpPr/>
          <p:nvPr/>
        </p:nvSpPr>
        <p:spPr>
          <a:xfrm>
            <a:off x="1550813"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42" name="object 142"/>
          <p:cNvSpPr/>
          <p:nvPr/>
        </p:nvSpPr>
        <p:spPr>
          <a:xfrm>
            <a:off x="1603735"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43" name="object 143"/>
          <p:cNvSpPr/>
          <p:nvPr/>
        </p:nvSpPr>
        <p:spPr>
          <a:xfrm>
            <a:off x="1656658"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44" name="object 144"/>
          <p:cNvSpPr/>
          <p:nvPr/>
        </p:nvSpPr>
        <p:spPr>
          <a:xfrm>
            <a:off x="1709581"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145" name="object 145"/>
          <p:cNvSpPr/>
          <p:nvPr/>
        </p:nvSpPr>
        <p:spPr>
          <a:xfrm>
            <a:off x="1762503"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46" name="object 146"/>
          <p:cNvSpPr/>
          <p:nvPr/>
        </p:nvSpPr>
        <p:spPr>
          <a:xfrm>
            <a:off x="1815426"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47" name="object 147"/>
          <p:cNvSpPr/>
          <p:nvPr/>
        </p:nvSpPr>
        <p:spPr>
          <a:xfrm>
            <a:off x="1868349"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48" name="object 148"/>
          <p:cNvSpPr/>
          <p:nvPr/>
        </p:nvSpPr>
        <p:spPr>
          <a:xfrm>
            <a:off x="1921271"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49" name="object 149"/>
          <p:cNvSpPr/>
          <p:nvPr/>
        </p:nvSpPr>
        <p:spPr>
          <a:xfrm>
            <a:off x="1974194"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50" name="object 150"/>
          <p:cNvSpPr/>
          <p:nvPr/>
        </p:nvSpPr>
        <p:spPr>
          <a:xfrm>
            <a:off x="2027118"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51" name="object 151"/>
          <p:cNvSpPr/>
          <p:nvPr/>
        </p:nvSpPr>
        <p:spPr>
          <a:xfrm>
            <a:off x="2080040"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52" name="object 152"/>
          <p:cNvSpPr/>
          <p:nvPr/>
        </p:nvSpPr>
        <p:spPr>
          <a:xfrm>
            <a:off x="2132963"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53" name="object 153"/>
          <p:cNvSpPr/>
          <p:nvPr/>
        </p:nvSpPr>
        <p:spPr>
          <a:xfrm>
            <a:off x="2185885"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54" name="object 154"/>
          <p:cNvSpPr/>
          <p:nvPr/>
        </p:nvSpPr>
        <p:spPr>
          <a:xfrm>
            <a:off x="2238808"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55" name="object 155"/>
          <p:cNvSpPr/>
          <p:nvPr/>
        </p:nvSpPr>
        <p:spPr>
          <a:xfrm>
            <a:off x="2291731"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56" name="object 156"/>
          <p:cNvSpPr/>
          <p:nvPr/>
        </p:nvSpPr>
        <p:spPr>
          <a:xfrm>
            <a:off x="2344653"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57" name="object 157"/>
          <p:cNvSpPr/>
          <p:nvPr/>
        </p:nvSpPr>
        <p:spPr>
          <a:xfrm>
            <a:off x="2397576"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58" name="object 158"/>
          <p:cNvSpPr/>
          <p:nvPr/>
        </p:nvSpPr>
        <p:spPr>
          <a:xfrm>
            <a:off x="2450500"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59" name="object 159"/>
          <p:cNvSpPr/>
          <p:nvPr/>
        </p:nvSpPr>
        <p:spPr>
          <a:xfrm>
            <a:off x="2503422"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60" name="object 160"/>
          <p:cNvSpPr/>
          <p:nvPr/>
        </p:nvSpPr>
        <p:spPr>
          <a:xfrm>
            <a:off x="2556345"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61" name="object 161"/>
          <p:cNvSpPr/>
          <p:nvPr/>
        </p:nvSpPr>
        <p:spPr>
          <a:xfrm>
            <a:off x="2609268"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62" name="object 162"/>
          <p:cNvSpPr/>
          <p:nvPr/>
        </p:nvSpPr>
        <p:spPr>
          <a:xfrm>
            <a:off x="2662190"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63" name="object 163"/>
          <p:cNvSpPr/>
          <p:nvPr/>
        </p:nvSpPr>
        <p:spPr>
          <a:xfrm>
            <a:off x="2715113"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64" name="object 164"/>
          <p:cNvSpPr/>
          <p:nvPr/>
        </p:nvSpPr>
        <p:spPr>
          <a:xfrm>
            <a:off x="2768035"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65" name="object 165"/>
          <p:cNvSpPr/>
          <p:nvPr/>
        </p:nvSpPr>
        <p:spPr>
          <a:xfrm>
            <a:off x="2820958"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66" name="object 166"/>
          <p:cNvSpPr/>
          <p:nvPr/>
        </p:nvSpPr>
        <p:spPr>
          <a:xfrm>
            <a:off x="2873881"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67" name="object 167"/>
          <p:cNvSpPr/>
          <p:nvPr/>
        </p:nvSpPr>
        <p:spPr>
          <a:xfrm>
            <a:off x="2926803"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68" name="object 168"/>
          <p:cNvSpPr/>
          <p:nvPr/>
        </p:nvSpPr>
        <p:spPr>
          <a:xfrm>
            <a:off x="2979726"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69" name="object 169"/>
          <p:cNvSpPr/>
          <p:nvPr/>
        </p:nvSpPr>
        <p:spPr>
          <a:xfrm>
            <a:off x="3032650"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70" name="object 170"/>
          <p:cNvSpPr/>
          <p:nvPr/>
        </p:nvSpPr>
        <p:spPr>
          <a:xfrm>
            <a:off x="3085572"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71" name="object 171"/>
          <p:cNvSpPr/>
          <p:nvPr/>
        </p:nvSpPr>
        <p:spPr>
          <a:xfrm>
            <a:off x="3138495"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72" name="object 172"/>
          <p:cNvSpPr/>
          <p:nvPr/>
        </p:nvSpPr>
        <p:spPr>
          <a:xfrm>
            <a:off x="3191418"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73" name="object 173"/>
          <p:cNvSpPr/>
          <p:nvPr/>
        </p:nvSpPr>
        <p:spPr>
          <a:xfrm>
            <a:off x="3244340"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74" name="object 174"/>
          <p:cNvSpPr/>
          <p:nvPr/>
        </p:nvSpPr>
        <p:spPr>
          <a:xfrm>
            <a:off x="3297263"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75" name="object 175"/>
          <p:cNvSpPr/>
          <p:nvPr/>
        </p:nvSpPr>
        <p:spPr>
          <a:xfrm>
            <a:off x="3350185"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76" name="object 176"/>
          <p:cNvSpPr/>
          <p:nvPr/>
        </p:nvSpPr>
        <p:spPr>
          <a:xfrm>
            <a:off x="3403108"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77" name="object 177"/>
          <p:cNvSpPr/>
          <p:nvPr/>
        </p:nvSpPr>
        <p:spPr>
          <a:xfrm>
            <a:off x="3456031"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78" name="object 178"/>
          <p:cNvSpPr/>
          <p:nvPr/>
        </p:nvSpPr>
        <p:spPr>
          <a:xfrm>
            <a:off x="3508954"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79" name="object 179"/>
          <p:cNvSpPr/>
          <p:nvPr/>
        </p:nvSpPr>
        <p:spPr>
          <a:xfrm>
            <a:off x="3561877"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80" name="object 180"/>
          <p:cNvSpPr/>
          <p:nvPr/>
        </p:nvSpPr>
        <p:spPr>
          <a:xfrm>
            <a:off x="3614800"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81" name="object 181"/>
          <p:cNvSpPr/>
          <p:nvPr/>
        </p:nvSpPr>
        <p:spPr>
          <a:xfrm>
            <a:off x="3667722"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82" name="object 182"/>
          <p:cNvSpPr/>
          <p:nvPr/>
        </p:nvSpPr>
        <p:spPr>
          <a:xfrm>
            <a:off x="3720645"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83" name="object 183"/>
          <p:cNvSpPr/>
          <p:nvPr/>
        </p:nvSpPr>
        <p:spPr>
          <a:xfrm>
            <a:off x="3773568"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84" name="object 184"/>
          <p:cNvSpPr/>
          <p:nvPr/>
        </p:nvSpPr>
        <p:spPr>
          <a:xfrm>
            <a:off x="3826490"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85" name="object 185"/>
          <p:cNvSpPr/>
          <p:nvPr/>
        </p:nvSpPr>
        <p:spPr>
          <a:xfrm>
            <a:off x="3879413"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86" name="object 186"/>
          <p:cNvSpPr/>
          <p:nvPr/>
        </p:nvSpPr>
        <p:spPr>
          <a:xfrm>
            <a:off x="3932335"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87" name="object 187"/>
          <p:cNvSpPr/>
          <p:nvPr/>
        </p:nvSpPr>
        <p:spPr>
          <a:xfrm>
            <a:off x="3985259"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88" name="object 188"/>
          <p:cNvSpPr/>
          <p:nvPr/>
        </p:nvSpPr>
        <p:spPr>
          <a:xfrm>
            <a:off x="4038181"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89" name="object 189"/>
          <p:cNvSpPr/>
          <p:nvPr/>
        </p:nvSpPr>
        <p:spPr>
          <a:xfrm>
            <a:off x="4091104"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90" name="object 190"/>
          <p:cNvSpPr/>
          <p:nvPr/>
        </p:nvSpPr>
        <p:spPr>
          <a:xfrm>
            <a:off x="4144027"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91" name="object 191"/>
          <p:cNvSpPr/>
          <p:nvPr/>
        </p:nvSpPr>
        <p:spPr>
          <a:xfrm>
            <a:off x="4196950"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92" name="object 192"/>
          <p:cNvSpPr/>
          <p:nvPr/>
        </p:nvSpPr>
        <p:spPr>
          <a:xfrm>
            <a:off x="4249872"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93" name="object 193"/>
          <p:cNvSpPr/>
          <p:nvPr/>
        </p:nvSpPr>
        <p:spPr>
          <a:xfrm>
            <a:off x="4302795"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94" name="object 194"/>
          <p:cNvSpPr/>
          <p:nvPr/>
        </p:nvSpPr>
        <p:spPr>
          <a:xfrm>
            <a:off x="4355718"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95" name="object 195"/>
          <p:cNvSpPr/>
          <p:nvPr/>
        </p:nvSpPr>
        <p:spPr>
          <a:xfrm>
            <a:off x="4408640"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96" name="object 196"/>
          <p:cNvSpPr/>
          <p:nvPr/>
        </p:nvSpPr>
        <p:spPr>
          <a:xfrm>
            <a:off x="4461564"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97" name="object 197"/>
          <p:cNvSpPr/>
          <p:nvPr/>
        </p:nvSpPr>
        <p:spPr>
          <a:xfrm>
            <a:off x="4514485"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98" name="object 198"/>
          <p:cNvSpPr/>
          <p:nvPr/>
        </p:nvSpPr>
        <p:spPr>
          <a:xfrm>
            <a:off x="4567409"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199" name="object 199"/>
          <p:cNvSpPr/>
          <p:nvPr/>
        </p:nvSpPr>
        <p:spPr>
          <a:xfrm>
            <a:off x="4620332"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00" name="object 200"/>
          <p:cNvSpPr/>
          <p:nvPr/>
        </p:nvSpPr>
        <p:spPr>
          <a:xfrm>
            <a:off x="4673254"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01" name="object 201"/>
          <p:cNvSpPr/>
          <p:nvPr/>
        </p:nvSpPr>
        <p:spPr>
          <a:xfrm>
            <a:off x="4726177"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02" name="object 202"/>
          <p:cNvSpPr/>
          <p:nvPr/>
        </p:nvSpPr>
        <p:spPr>
          <a:xfrm>
            <a:off x="4779100"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03" name="object 203"/>
          <p:cNvSpPr/>
          <p:nvPr/>
        </p:nvSpPr>
        <p:spPr>
          <a:xfrm>
            <a:off x="4832022"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04" name="object 204"/>
          <p:cNvSpPr/>
          <p:nvPr/>
        </p:nvSpPr>
        <p:spPr>
          <a:xfrm>
            <a:off x="4884945"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05" name="object 205"/>
          <p:cNvSpPr/>
          <p:nvPr/>
        </p:nvSpPr>
        <p:spPr>
          <a:xfrm>
            <a:off x="4937868"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06" name="object 206"/>
          <p:cNvSpPr/>
          <p:nvPr/>
        </p:nvSpPr>
        <p:spPr>
          <a:xfrm>
            <a:off x="4990790"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07" name="object 207"/>
          <p:cNvSpPr/>
          <p:nvPr/>
        </p:nvSpPr>
        <p:spPr>
          <a:xfrm>
            <a:off x="5043713"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08" name="object 208"/>
          <p:cNvSpPr/>
          <p:nvPr/>
        </p:nvSpPr>
        <p:spPr>
          <a:xfrm>
            <a:off x="5096636"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09" name="object 209"/>
          <p:cNvSpPr/>
          <p:nvPr/>
        </p:nvSpPr>
        <p:spPr>
          <a:xfrm>
            <a:off x="5149559"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10" name="object 210"/>
          <p:cNvSpPr/>
          <p:nvPr/>
        </p:nvSpPr>
        <p:spPr>
          <a:xfrm>
            <a:off x="5202482"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11" name="object 211"/>
          <p:cNvSpPr/>
          <p:nvPr/>
        </p:nvSpPr>
        <p:spPr>
          <a:xfrm>
            <a:off x="5255404"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12" name="object 212"/>
          <p:cNvSpPr/>
          <p:nvPr/>
        </p:nvSpPr>
        <p:spPr>
          <a:xfrm>
            <a:off x="5308327"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13" name="object 213"/>
          <p:cNvSpPr/>
          <p:nvPr/>
        </p:nvSpPr>
        <p:spPr>
          <a:xfrm>
            <a:off x="5361250"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14" name="object 214"/>
          <p:cNvSpPr/>
          <p:nvPr/>
        </p:nvSpPr>
        <p:spPr>
          <a:xfrm>
            <a:off x="5414172"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15" name="object 215"/>
          <p:cNvSpPr/>
          <p:nvPr/>
        </p:nvSpPr>
        <p:spPr>
          <a:xfrm>
            <a:off x="5467095"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16" name="object 216"/>
          <p:cNvSpPr/>
          <p:nvPr/>
        </p:nvSpPr>
        <p:spPr>
          <a:xfrm>
            <a:off x="5520018"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17" name="object 217"/>
          <p:cNvSpPr/>
          <p:nvPr/>
        </p:nvSpPr>
        <p:spPr>
          <a:xfrm>
            <a:off x="5572941"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18" name="object 218"/>
          <p:cNvSpPr/>
          <p:nvPr/>
        </p:nvSpPr>
        <p:spPr>
          <a:xfrm>
            <a:off x="5625864"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19" name="object 219"/>
          <p:cNvSpPr/>
          <p:nvPr/>
        </p:nvSpPr>
        <p:spPr>
          <a:xfrm>
            <a:off x="5678786"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20" name="object 220"/>
          <p:cNvSpPr/>
          <p:nvPr/>
        </p:nvSpPr>
        <p:spPr>
          <a:xfrm>
            <a:off x="5731709"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21" name="object 221"/>
          <p:cNvSpPr/>
          <p:nvPr/>
        </p:nvSpPr>
        <p:spPr>
          <a:xfrm>
            <a:off x="5784632"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22" name="object 222"/>
          <p:cNvSpPr/>
          <p:nvPr/>
        </p:nvSpPr>
        <p:spPr>
          <a:xfrm>
            <a:off x="5837554"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23" name="object 223"/>
          <p:cNvSpPr/>
          <p:nvPr/>
        </p:nvSpPr>
        <p:spPr>
          <a:xfrm>
            <a:off x="5890477"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24" name="object 224"/>
          <p:cNvSpPr/>
          <p:nvPr/>
        </p:nvSpPr>
        <p:spPr>
          <a:xfrm>
            <a:off x="5943400"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25" name="object 225"/>
          <p:cNvSpPr/>
          <p:nvPr/>
        </p:nvSpPr>
        <p:spPr>
          <a:xfrm>
            <a:off x="5996322" y="2766680"/>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26" name="object 226"/>
          <p:cNvSpPr/>
          <p:nvPr/>
        </p:nvSpPr>
        <p:spPr>
          <a:xfrm>
            <a:off x="6049245"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27" name="object 227"/>
          <p:cNvSpPr/>
          <p:nvPr/>
        </p:nvSpPr>
        <p:spPr>
          <a:xfrm>
            <a:off x="6102168"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28" name="object 228"/>
          <p:cNvSpPr/>
          <p:nvPr/>
        </p:nvSpPr>
        <p:spPr>
          <a:xfrm>
            <a:off x="6155091"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29" name="object 229"/>
          <p:cNvSpPr/>
          <p:nvPr/>
        </p:nvSpPr>
        <p:spPr>
          <a:xfrm>
            <a:off x="6208013"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30" name="object 230"/>
          <p:cNvSpPr/>
          <p:nvPr/>
        </p:nvSpPr>
        <p:spPr>
          <a:xfrm>
            <a:off x="6260936"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31" name="object 231"/>
          <p:cNvSpPr/>
          <p:nvPr/>
        </p:nvSpPr>
        <p:spPr>
          <a:xfrm>
            <a:off x="6313859"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32" name="object 232"/>
          <p:cNvSpPr/>
          <p:nvPr/>
        </p:nvSpPr>
        <p:spPr>
          <a:xfrm>
            <a:off x="6366782"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33" name="object 233"/>
          <p:cNvSpPr/>
          <p:nvPr/>
        </p:nvSpPr>
        <p:spPr>
          <a:xfrm>
            <a:off x="6419704"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34" name="object 234"/>
          <p:cNvSpPr/>
          <p:nvPr/>
        </p:nvSpPr>
        <p:spPr>
          <a:xfrm>
            <a:off x="6472627"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35" name="object 235"/>
          <p:cNvSpPr/>
          <p:nvPr/>
        </p:nvSpPr>
        <p:spPr>
          <a:xfrm>
            <a:off x="6525550"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36" name="object 236"/>
          <p:cNvSpPr/>
          <p:nvPr/>
        </p:nvSpPr>
        <p:spPr>
          <a:xfrm>
            <a:off x="6578473"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37" name="object 237"/>
          <p:cNvSpPr/>
          <p:nvPr/>
        </p:nvSpPr>
        <p:spPr>
          <a:xfrm>
            <a:off x="6631396"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38" name="object 238"/>
          <p:cNvSpPr/>
          <p:nvPr/>
        </p:nvSpPr>
        <p:spPr>
          <a:xfrm>
            <a:off x="6684318"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39" name="object 239"/>
          <p:cNvSpPr/>
          <p:nvPr/>
        </p:nvSpPr>
        <p:spPr>
          <a:xfrm>
            <a:off x="6737241"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40" name="object 240"/>
          <p:cNvSpPr/>
          <p:nvPr/>
        </p:nvSpPr>
        <p:spPr>
          <a:xfrm>
            <a:off x="6790164"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41" name="object 241"/>
          <p:cNvSpPr/>
          <p:nvPr/>
        </p:nvSpPr>
        <p:spPr>
          <a:xfrm>
            <a:off x="6843086"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42" name="object 242"/>
          <p:cNvSpPr/>
          <p:nvPr/>
        </p:nvSpPr>
        <p:spPr>
          <a:xfrm>
            <a:off x="6896009"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43" name="object 243"/>
          <p:cNvSpPr/>
          <p:nvPr/>
        </p:nvSpPr>
        <p:spPr>
          <a:xfrm>
            <a:off x="6948932"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44" name="object 244"/>
          <p:cNvSpPr/>
          <p:nvPr/>
        </p:nvSpPr>
        <p:spPr>
          <a:xfrm>
            <a:off x="7001854"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45" name="object 245"/>
          <p:cNvSpPr/>
          <p:nvPr/>
        </p:nvSpPr>
        <p:spPr>
          <a:xfrm>
            <a:off x="7054778"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46" name="object 246"/>
          <p:cNvSpPr/>
          <p:nvPr/>
        </p:nvSpPr>
        <p:spPr>
          <a:xfrm>
            <a:off x="7107700" y="2766680"/>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47" name="object 247"/>
          <p:cNvSpPr/>
          <p:nvPr/>
        </p:nvSpPr>
        <p:spPr>
          <a:xfrm>
            <a:off x="7160622" y="2766680"/>
            <a:ext cx="3362" cy="0"/>
          </a:xfrm>
          <a:custGeom>
            <a:avLst/>
            <a:gdLst/>
            <a:ahLst/>
            <a:cxnLst/>
            <a:rect l="l" t="t" r="r" b="b"/>
            <a:pathLst>
              <a:path w="3809">
                <a:moveTo>
                  <a:pt x="0" y="0"/>
                </a:moveTo>
                <a:lnTo>
                  <a:pt x="3615" y="0"/>
                </a:lnTo>
              </a:path>
            </a:pathLst>
          </a:custGeom>
          <a:ln w="10030">
            <a:solidFill>
              <a:srgbClr val="C7C6C3"/>
            </a:solidFill>
          </a:ln>
        </p:spPr>
        <p:txBody>
          <a:bodyPr wrap="square" lIns="0" tIns="0" rIns="0" bIns="0" rtlCol="0"/>
          <a:lstStyle/>
          <a:p>
            <a:endParaRPr sz="1588"/>
          </a:p>
        </p:txBody>
      </p:sp>
      <p:sp>
        <p:nvSpPr>
          <p:cNvPr id="248" name="object 248"/>
          <p:cNvSpPr/>
          <p:nvPr/>
        </p:nvSpPr>
        <p:spPr>
          <a:xfrm>
            <a:off x="756971"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49" name="object 249"/>
          <p:cNvSpPr/>
          <p:nvPr/>
        </p:nvSpPr>
        <p:spPr>
          <a:xfrm>
            <a:off x="809894"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50" name="object 250"/>
          <p:cNvSpPr/>
          <p:nvPr/>
        </p:nvSpPr>
        <p:spPr>
          <a:xfrm>
            <a:off x="862817"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51" name="object 251"/>
          <p:cNvSpPr/>
          <p:nvPr/>
        </p:nvSpPr>
        <p:spPr>
          <a:xfrm>
            <a:off x="915740"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52" name="object 252"/>
          <p:cNvSpPr/>
          <p:nvPr/>
        </p:nvSpPr>
        <p:spPr>
          <a:xfrm>
            <a:off x="968663"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53" name="object 253"/>
          <p:cNvSpPr/>
          <p:nvPr/>
        </p:nvSpPr>
        <p:spPr>
          <a:xfrm>
            <a:off x="1021585"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54" name="object 254"/>
          <p:cNvSpPr/>
          <p:nvPr/>
        </p:nvSpPr>
        <p:spPr>
          <a:xfrm>
            <a:off x="1074508"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55" name="object 255"/>
          <p:cNvSpPr/>
          <p:nvPr/>
        </p:nvSpPr>
        <p:spPr>
          <a:xfrm>
            <a:off x="1127431"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56" name="object 256"/>
          <p:cNvSpPr/>
          <p:nvPr/>
        </p:nvSpPr>
        <p:spPr>
          <a:xfrm>
            <a:off x="1180353"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57" name="object 257"/>
          <p:cNvSpPr/>
          <p:nvPr/>
        </p:nvSpPr>
        <p:spPr>
          <a:xfrm>
            <a:off x="1233276"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58" name="object 258"/>
          <p:cNvSpPr/>
          <p:nvPr/>
        </p:nvSpPr>
        <p:spPr>
          <a:xfrm>
            <a:off x="1286199"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59" name="object 259"/>
          <p:cNvSpPr/>
          <p:nvPr/>
        </p:nvSpPr>
        <p:spPr>
          <a:xfrm>
            <a:off x="1339121"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60" name="object 260"/>
          <p:cNvSpPr/>
          <p:nvPr/>
        </p:nvSpPr>
        <p:spPr>
          <a:xfrm>
            <a:off x="1392044"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61" name="object 261"/>
          <p:cNvSpPr/>
          <p:nvPr/>
        </p:nvSpPr>
        <p:spPr>
          <a:xfrm>
            <a:off x="1444968"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62" name="object 262"/>
          <p:cNvSpPr/>
          <p:nvPr/>
        </p:nvSpPr>
        <p:spPr>
          <a:xfrm>
            <a:off x="1497890"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63" name="object 263"/>
          <p:cNvSpPr/>
          <p:nvPr/>
        </p:nvSpPr>
        <p:spPr>
          <a:xfrm>
            <a:off x="1550813"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64" name="object 264"/>
          <p:cNvSpPr/>
          <p:nvPr/>
        </p:nvSpPr>
        <p:spPr>
          <a:xfrm>
            <a:off x="1603735"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65" name="object 265"/>
          <p:cNvSpPr/>
          <p:nvPr/>
        </p:nvSpPr>
        <p:spPr>
          <a:xfrm>
            <a:off x="1656658"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66" name="object 266"/>
          <p:cNvSpPr/>
          <p:nvPr/>
        </p:nvSpPr>
        <p:spPr>
          <a:xfrm>
            <a:off x="1709581"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267" name="object 267"/>
          <p:cNvSpPr/>
          <p:nvPr/>
        </p:nvSpPr>
        <p:spPr>
          <a:xfrm>
            <a:off x="1762503"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68" name="object 268"/>
          <p:cNvSpPr/>
          <p:nvPr/>
        </p:nvSpPr>
        <p:spPr>
          <a:xfrm>
            <a:off x="1815426"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69" name="object 269"/>
          <p:cNvSpPr/>
          <p:nvPr/>
        </p:nvSpPr>
        <p:spPr>
          <a:xfrm>
            <a:off x="1868349"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70" name="object 270"/>
          <p:cNvSpPr/>
          <p:nvPr/>
        </p:nvSpPr>
        <p:spPr>
          <a:xfrm>
            <a:off x="1921271"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71" name="object 271"/>
          <p:cNvSpPr/>
          <p:nvPr/>
        </p:nvSpPr>
        <p:spPr>
          <a:xfrm>
            <a:off x="1974194"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72" name="object 272"/>
          <p:cNvSpPr/>
          <p:nvPr/>
        </p:nvSpPr>
        <p:spPr>
          <a:xfrm>
            <a:off x="2027118"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73" name="object 273"/>
          <p:cNvSpPr/>
          <p:nvPr/>
        </p:nvSpPr>
        <p:spPr>
          <a:xfrm>
            <a:off x="2080040"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74" name="object 274"/>
          <p:cNvSpPr/>
          <p:nvPr/>
        </p:nvSpPr>
        <p:spPr>
          <a:xfrm>
            <a:off x="2132963"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75" name="object 275"/>
          <p:cNvSpPr/>
          <p:nvPr/>
        </p:nvSpPr>
        <p:spPr>
          <a:xfrm>
            <a:off x="2185885"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76" name="object 276"/>
          <p:cNvSpPr/>
          <p:nvPr/>
        </p:nvSpPr>
        <p:spPr>
          <a:xfrm>
            <a:off x="2238808"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77" name="object 277"/>
          <p:cNvSpPr/>
          <p:nvPr/>
        </p:nvSpPr>
        <p:spPr>
          <a:xfrm>
            <a:off x="2291731"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78" name="object 278"/>
          <p:cNvSpPr/>
          <p:nvPr/>
        </p:nvSpPr>
        <p:spPr>
          <a:xfrm>
            <a:off x="2344653"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79" name="object 279"/>
          <p:cNvSpPr/>
          <p:nvPr/>
        </p:nvSpPr>
        <p:spPr>
          <a:xfrm>
            <a:off x="2397576"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80" name="object 280"/>
          <p:cNvSpPr/>
          <p:nvPr/>
        </p:nvSpPr>
        <p:spPr>
          <a:xfrm>
            <a:off x="2450500"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81" name="object 281"/>
          <p:cNvSpPr/>
          <p:nvPr/>
        </p:nvSpPr>
        <p:spPr>
          <a:xfrm>
            <a:off x="2503422"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82" name="object 282"/>
          <p:cNvSpPr/>
          <p:nvPr/>
        </p:nvSpPr>
        <p:spPr>
          <a:xfrm>
            <a:off x="2556345"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83" name="object 283"/>
          <p:cNvSpPr/>
          <p:nvPr/>
        </p:nvSpPr>
        <p:spPr>
          <a:xfrm>
            <a:off x="2609268"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84" name="object 284"/>
          <p:cNvSpPr/>
          <p:nvPr/>
        </p:nvSpPr>
        <p:spPr>
          <a:xfrm>
            <a:off x="2662190"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85" name="object 285"/>
          <p:cNvSpPr/>
          <p:nvPr/>
        </p:nvSpPr>
        <p:spPr>
          <a:xfrm>
            <a:off x="2715113"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86" name="object 286"/>
          <p:cNvSpPr/>
          <p:nvPr/>
        </p:nvSpPr>
        <p:spPr>
          <a:xfrm>
            <a:off x="2768035"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87" name="object 287"/>
          <p:cNvSpPr/>
          <p:nvPr/>
        </p:nvSpPr>
        <p:spPr>
          <a:xfrm>
            <a:off x="2820958"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88" name="object 288"/>
          <p:cNvSpPr/>
          <p:nvPr/>
        </p:nvSpPr>
        <p:spPr>
          <a:xfrm>
            <a:off x="2873881"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89" name="object 289"/>
          <p:cNvSpPr/>
          <p:nvPr/>
        </p:nvSpPr>
        <p:spPr>
          <a:xfrm>
            <a:off x="2926803"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90" name="object 290"/>
          <p:cNvSpPr/>
          <p:nvPr/>
        </p:nvSpPr>
        <p:spPr>
          <a:xfrm>
            <a:off x="2979726"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91" name="object 291"/>
          <p:cNvSpPr/>
          <p:nvPr/>
        </p:nvSpPr>
        <p:spPr>
          <a:xfrm>
            <a:off x="3032650"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92" name="object 292"/>
          <p:cNvSpPr/>
          <p:nvPr/>
        </p:nvSpPr>
        <p:spPr>
          <a:xfrm>
            <a:off x="3085572"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93" name="object 293"/>
          <p:cNvSpPr/>
          <p:nvPr/>
        </p:nvSpPr>
        <p:spPr>
          <a:xfrm>
            <a:off x="3138495"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94" name="object 294"/>
          <p:cNvSpPr/>
          <p:nvPr/>
        </p:nvSpPr>
        <p:spPr>
          <a:xfrm>
            <a:off x="3191418"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95" name="object 295"/>
          <p:cNvSpPr/>
          <p:nvPr/>
        </p:nvSpPr>
        <p:spPr>
          <a:xfrm>
            <a:off x="3244340"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96" name="object 296"/>
          <p:cNvSpPr/>
          <p:nvPr/>
        </p:nvSpPr>
        <p:spPr>
          <a:xfrm>
            <a:off x="3297263"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97" name="object 297"/>
          <p:cNvSpPr/>
          <p:nvPr/>
        </p:nvSpPr>
        <p:spPr>
          <a:xfrm>
            <a:off x="3350185"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98" name="object 298"/>
          <p:cNvSpPr/>
          <p:nvPr/>
        </p:nvSpPr>
        <p:spPr>
          <a:xfrm>
            <a:off x="3403108"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299" name="object 299"/>
          <p:cNvSpPr/>
          <p:nvPr/>
        </p:nvSpPr>
        <p:spPr>
          <a:xfrm>
            <a:off x="3456031"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00" name="object 300"/>
          <p:cNvSpPr/>
          <p:nvPr/>
        </p:nvSpPr>
        <p:spPr>
          <a:xfrm>
            <a:off x="3508954"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01" name="object 301"/>
          <p:cNvSpPr/>
          <p:nvPr/>
        </p:nvSpPr>
        <p:spPr>
          <a:xfrm>
            <a:off x="3561877"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02" name="object 302"/>
          <p:cNvSpPr/>
          <p:nvPr/>
        </p:nvSpPr>
        <p:spPr>
          <a:xfrm>
            <a:off x="3614800"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03" name="object 303"/>
          <p:cNvSpPr/>
          <p:nvPr/>
        </p:nvSpPr>
        <p:spPr>
          <a:xfrm>
            <a:off x="3667722"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04" name="object 304"/>
          <p:cNvSpPr/>
          <p:nvPr/>
        </p:nvSpPr>
        <p:spPr>
          <a:xfrm>
            <a:off x="3720645"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05" name="object 305"/>
          <p:cNvSpPr/>
          <p:nvPr/>
        </p:nvSpPr>
        <p:spPr>
          <a:xfrm>
            <a:off x="3773568"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06" name="object 306"/>
          <p:cNvSpPr/>
          <p:nvPr/>
        </p:nvSpPr>
        <p:spPr>
          <a:xfrm>
            <a:off x="3826490"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07" name="object 307"/>
          <p:cNvSpPr/>
          <p:nvPr/>
        </p:nvSpPr>
        <p:spPr>
          <a:xfrm>
            <a:off x="3879413"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08" name="object 308"/>
          <p:cNvSpPr/>
          <p:nvPr/>
        </p:nvSpPr>
        <p:spPr>
          <a:xfrm>
            <a:off x="3932335"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09" name="object 309"/>
          <p:cNvSpPr/>
          <p:nvPr/>
        </p:nvSpPr>
        <p:spPr>
          <a:xfrm>
            <a:off x="3985259"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10" name="object 310"/>
          <p:cNvSpPr/>
          <p:nvPr/>
        </p:nvSpPr>
        <p:spPr>
          <a:xfrm>
            <a:off x="4038181"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11" name="object 311"/>
          <p:cNvSpPr/>
          <p:nvPr/>
        </p:nvSpPr>
        <p:spPr>
          <a:xfrm>
            <a:off x="4091104"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12" name="object 312"/>
          <p:cNvSpPr/>
          <p:nvPr/>
        </p:nvSpPr>
        <p:spPr>
          <a:xfrm>
            <a:off x="4144027"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13" name="object 313"/>
          <p:cNvSpPr/>
          <p:nvPr/>
        </p:nvSpPr>
        <p:spPr>
          <a:xfrm>
            <a:off x="4196950"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14" name="object 314"/>
          <p:cNvSpPr/>
          <p:nvPr/>
        </p:nvSpPr>
        <p:spPr>
          <a:xfrm>
            <a:off x="4249872"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15" name="object 315"/>
          <p:cNvSpPr/>
          <p:nvPr/>
        </p:nvSpPr>
        <p:spPr>
          <a:xfrm>
            <a:off x="4302795"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16" name="object 316"/>
          <p:cNvSpPr/>
          <p:nvPr/>
        </p:nvSpPr>
        <p:spPr>
          <a:xfrm>
            <a:off x="4355718"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17" name="object 317"/>
          <p:cNvSpPr/>
          <p:nvPr/>
        </p:nvSpPr>
        <p:spPr>
          <a:xfrm>
            <a:off x="4408640"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18" name="object 318"/>
          <p:cNvSpPr/>
          <p:nvPr/>
        </p:nvSpPr>
        <p:spPr>
          <a:xfrm>
            <a:off x="4461564"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19" name="object 319"/>
          <p:cNvSpPr/>
          <p:nvPr/>
        </p:nvSpPr>
        <p:spPr>
          <a:xfrm>
            <a:off x="4514485"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20" name="object 320"/>
          <p:cNvSpPr/>
          <p:nvPr/>
        </p:nvSpPr>
        <p:spPr>
          <a:xfrm>
            <a:off x="4567409"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21" name="object 321"/>
          <p:cNvSpPr/>
          <p:nvPr/>
        </p:nvSpPr>
        <p:spPr>
          <a:xfrm>
            <a:off x="4620332"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22" name="object 322"/>
          <p:cNvSpPr/>
          <p:nvPr/>
        </p:nvSpPr>
        <p:spPr>
          <a:xfrm>
            <a:off x="4673254"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23" name="object 323"/>
          <p:cNvSpPr/>
          <p:nvPr/>
        </p:nvSpPr>
        <p:spPr>
          <a:xfrm>
            <a:off x="4726177"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24" name="object 324"/>
          <p:cNvSpPr/>
          <p:nvPr/>
        </p:nvSpPr>
        <p:spPr>
          <a:xfrm>
            <a:off x="4779100"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25" name="object 325"/>
          <p:cNvSpPr/>
          <p:nvPr/>
        </p:nvSpPr>
        <p:spPr>
          <a:xfrm>
            <a:off x="4832022"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26" name="object 326"/>
          <p:cNvSpPr/>
          <p:nvPr/>
        </p:nvSpPr>
        <p:spPr>
          <a:xfrm>
            <a:off x="4884945"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27" name="object 327"/>
          <p:cNvSpPr/>
          <p:nvPr/>
        </p:nvSpPr>
        <p:spPr>
          <a:xfrm>
            <a:off x="4937868"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28" name="object 328"/>
          <p:cNvSpPr/>
          <p:nvPr/>
        </p:nvSpPr>
        <p:spPr>
          <a:xfrm>
            <a:off x="4990790"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29" name="object 329"/>
          <p:cNvSpPr/>
          <p:nvPr/>
        </p:nvSpPr>
        <p:spPr>
          <a:xfrm>
            <a:off x="5043713"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30" name="object 330"/>
          <p:cNvSpPr/>
          <p:nvPr/>
        </p:nvSpPr>
        <p:spPr>
          <a:xfrm>
            <a:off x="5096636"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31" name="object 331"/>
          <p:cNvSpPr/>
          <p:nvPr/>
        </p:nvSpPr>
        <p:spPr>
          <a:xfrm>
            <a:off x="5149559"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32" name="object 332"/>
          <p:cNvSpPr/>
          <p:nvPr/>
        </p:nvSpPr>
        <p:spPr>
          <a:xfrm>
            <a:off x="5202482"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33" name="object 333"/>
          <p:cNvSpPr/>
          <p:nvPr/>
        </p:nvSpPr>
        <p:spPr>
          <a:xfrm>
            <a:off x="5255404"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34" name="object 334"/>
          <p:cNvSpPr/>
          <p:nvPr/>
        </p:nvSpPr>
        <p:spPr>
          <a:xfrm>
            <a:off x="5308327"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35" name="object 335"/>
          <p:cNvSpPr/>
          <p:nvPr/>
        </p:nvSpPr>
        <p:spPr>
          <a:xfrm>
            <a:off x="5361250"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36" name="object 336"/>
          <p:cNvSpPr/>
          <p:nvPr/>
        </p:nvSpPr>
        <p:spPr>
          <a:xfrm>
            <a:off x="5414172"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37" name="object 337"/>
          <p:cNvSpPr/>
          <p:nvPr/>
        </p:nvSpPr>
        <p:spPr>
          <a:xfrm>
            <a:off x="5467095"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38" name="object 338"/>
          <p:cNvSpPr/>
          <p:nvPr/>
        </p:nvSpPr>
        <p:spPr>
          <a:xfrm>
            <a:off x="5520018"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39" name="object 339"/>
          <p:cNvSpPr/>
          <p:nvPr/>
        </p:nvSpPr>
        <p:spPr>
          <a:xfrm>
            <a:off x="5572941"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40" name="object 340"/>
          <p:cNvSpPr/>
          <p:nvPr/>
        </p:nvSpPr>
        <p:spPr>
          <a:xfrm>
            <a:off x="5625864"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41" name="object 341"/>
          <p:cNvSpPr/>
          <p:nvPr/>
        </p:nvSpPr>
        <p:spPr>
          <a:xfrm>
            <a:off x="5678786"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42" name="object 342"/>
          <p:cNvSpPr/>
          <p:nvPr/>
        </p:nvSpPr>
        <p:spPr>
          <a:xfrm>
            <a:off x="5731709"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43" name="object 343"/>
          <p:cNvSpPr/>
          <p:nvPr/>
        </p:nvSpPr>
        <p:spPr>
          <a:xfrm>
            <a:off x="5784632"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44" name="object 344"/>
          <p:cNvSpPr/>
          <p:nvPr/>
        </p:nvSpPr>
        <p:spPr>
          <a:xfrm>
            <a:off x="5837554"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45" name="object 345"/>
          <p:cNvSpPr/>
          <p:nvPr/>
        </p:nvSpPr>
        <p:spPr>
          <a:xfrm>
            <a:off x="5890477"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46" name="object 346"/>
          <p:cNvSpPr/>
          <p:nvPr/>
        </p:nvSpPr>
        <p:spPr>
          <a:xfrm>
            <a:off x="5943400"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47" name="object 347"/>
          <p:cNvSpPr/>
          <p:nvPr/>
        </p:nvSpPr>
        <p:spPr>
          <a:xfrm>
            <a:off x="5996322" y="2475707"/>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48" name="object 348"/>
          <p:cNvSpPr/>
          <p:nvPr/>
        </p:nvSpPr>
        <p:spPr>
          <a:xfrm>
            <a:off x="6049245"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49" name="object 349"/>
          <p:cNvSpPr/>
          <p:nvPr/>
        </p:nvSpPr>
        <p:spPr>
          <a:xfrm>
            <a:off x="6102168"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50" name="object 350"/>
          <p:cNvSpPr/>
          <p:nvPr/>
        </p:nvSpPr>
        <p:spPr>
          <a:xfrm>
            <a:off x="6155091"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51" name="object 351"/>
          <p:cNvSpPr/>
          <p:nvPr/>
        </p:nvSpPr>
        <p:spPr>
          <a:xfrm>
            <a:off x="6208013"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52" name="object 352"/>
          <p:cNvSpPr/>
          <p:nvPr/>
        </p:nvSpPr>
        <p:spPr>
          <a:xfrm>
            <a:off x="6260936"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53" name="object 353"/>
          <p:cNvSpPr/>
          <p:nvPr/>
        </p:nvSpPr>
        <p:spPr>
          <a:xfrm>
            <a:off x="6313859"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54" name="object 354"/>
          <p:cNvSpPr/>
          <p:nvPr/>
        </p:nvSpPr>
        <p:spPr>
          <a:xfrm>
            <a:off x="6366782"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55" name="object 355"/>
          <p:cNvSpPr/>
          <p:nvPr/>
        </p:nvSpPr>
        <p:spPr>
          <a:xfrm>
            <a:off x="6419704"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56" name="object 356"/>
          <p:cNvSpPr/>
          <p:nvPr/>
        </p:nvSpPr>
        <p:spPr>
          <a:xfrm>
            <a:off x="6472627"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57" name="object 357"/>
          <p:cNvSpPr/>
          <p:nvPr/>
        </p:nvSpPr>
        <p:spPr>
          <a:xfrm>
            <a:off x="6525550"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58" name="object 358"/>
          <p:cNvSpPr/>
          <p:nvPr/>
        </p:nvSpPr>
        <p:spPr>
          <a:xfrm>
            <a:off x="6578473"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59" name="object 359"/>
          <p:cNvSpPr/>
          <p:nvPr/>
        </p:nvSpPr>
        <p:spPr>
          <a:xfrm>
            <a:off x="6631396"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60" name="object 360"/>
          <p:cNvSpPr/>
          <p:nvPr/>
        </p:nvSpPr>
        <p:spPr>
          <a:xfrm>
            <a:off x="6684318"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61" name="object 361"/>
          <p:cNvSpPr/>
          <p:nvPr/>
        </p:nvSpPr>
        <p:spPr>
          <a:xfrm>
            <a:off x="6737241"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62" name="object 362"/>
          <p:cNvSpPr/>
          <p:nvPr/>
        </p:nvSpPr>
        <p:spPr>
          <a:xfrm>
            <a:off x="6790164"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63" name="object 363"/>
          <p:cNvSpPr/>
          <p:nvPr/>
        </p:nvSpPr>
        <p:spPr>
          <a:xfrm>
            <a:off x="6843086"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64" name="object 364"/>
          <p:cNvSpPr/>
          <p:nvPr/>
        </p:nvSpPr>
        <p:spPr>
          <a:xfrm>
            <a:off x="6896009"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65" name="object 365"/>
          <p:cNvSpPr/>
          <p:nvPr/>
        </p:nvSpPr>
        <p:spPr>
          <a:xfrm>
            <a:off x="6948932"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66" name="object 366"/>
          <p:cNvSpPr/>
          <p:nvPr/>
        </p:nvSpPr>
        <p:spPr>
          <a:xfrm>
            <a:off x="7001854"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67" name="object 367"/>
          <p:cNvSpPr/>
          <p:nvPr/>
        </p:nvSpPr>
        <p:spPr>
          <a:xfrm>
            <a:off x="7054778"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68" name="object 368"/>
          <p:cNvSpPr/>
          <p:nvPr/>
        </p:nvSpPr>
        <p:spPr>
          <a:xfrm>
            <a:off x="7107700" y="2475707"/>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69" name="object 369"/>
          <p:cNvSpPr/>
          <p:nvPr/>
        </p:nvSpPr>
        <p:spPr>
          <a:xfrm>
            <a:off x="7160622" y="2475707"/>
            <a:ext cx="3362" cy="0"/>
          </a:xfrm>
          <a:custGeom>
            <a:avLst/>
            <a:gdLst/>
            <a:ahLst/>
            <a:cxnLst/>
            <a:rect l="l" t="t" r="r" b="b"/>
            <a:pathLst>
              <a:path w="3809">
                <a:moveTo>
                  <a:pt x="0" y="0"/>
                </a:moveTo>
                <a:lnTo>
                  <a:pt x="3615" y="0"/>
                </a:lnTo>
              </a:path>
            </a:pathLst>
          </a:custGeom>
          <a:ln w="10030">
            <a:solidFill>
              <a:srgbClr val="C7C6C3"/>
            </a:solidFill>
          </a:ln>
        </p:spPr>
        <p:txBody>
          <a:bodyPr wrap="square" lIns="0" tIns="0" rIns="0" bIns="0" rtlCol="0"/>
          <a:lstStyle/>
          <a:p>
            <a:endParaRPr sz="1588"/>
          </a:p>
        </p:txBody>
      </p:sp>
      <p:sp>
        <p:nvSpPr>
          <p:cNvPr id="370" name="object 370"/>
          <p:cNvSpPr/>
          <p:nvPr/>
        </p:nvSpPr>
        <p:spPr>
          <a:xfrm>
            <a:off x="756971"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71" name="object 371"/>
          <p:cNvSpPr/>
          <p:nvPr/>
        </p:nvSpPr>
        <p:spPr>
          <a:xfrm>
            <a:off x="809894"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72" name="object 372"/>
          <p:cNvSpPr/>
          <p:nvPr/>
        </p:nvSpPr>
        <p:spPr>
          <a:xfrm>
            <a:off x="862817"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73" name="object 373"/>
          <p:cNvSpPr/>
          <p:nvPr/>
        </p:nvSpPr>
        <p:spPr>
          <a:xfrm>
            <a:off x="915740"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74" name="object 374"/>
          <p:cNvSpPr/>
          <p:nvPr/>
        </p:nvSpPr>
        <p:spPr>
          <a:xfrm>
            <a:off x="968663"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75" name="object 375"/>
          <p:cNvSpPr/>
          <p:nvPr/>
        </p:nvSpPr>
        <p:spPr>
          <a:xfrm>
            <a:off x="1021585"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76" name="object 376"/>
          <p:cNvSpPr/>
          <p:nvPr/>
        </p:nvSpPr>
        <p:spPr>
          <a:xfrm>
            <a:off x="1074508"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77" name="object 377"/>
          <p:cNvSpPr/>
          <p:nvPr/>
        </p:nvSpPr>
        <p:spPr>
          <a:xfrm>
            <a:off x="1127431"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78" name="object 378"/>
          <p:cNvSpPr/>
          <p:nvPr/>
        </p:nvSpPr>
        <p:spPr>
          <a:xfrm>
            <a:off x="1180353"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79" name="object 379"/>
          <p:cNvSpPr/>
          <p:nvPr/>
        </p:nvSpPr>
        <p:spPr>
          <a:xfrm>
            <a:off x="1233276"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80" name="object 380"/>
          <p:cNvSpPr/>
          <p:nvPr/>
        </p:nvSpPr>
        <p:spPr>
          <a:xfrm>
            <a:off x="1286199"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81" name="object 381"/>
          <p:cNvSpPr/>
          <p:nvPr/>
        </p:nvSpPr>
        <p:spPr>
          <a:xfrm>
            <a:off x="1339121"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82" name="object 382"/>
          <p:cNvSpPr/>
          <p:nvPr/>
        </p:nvSpPr>
        <p:spPr>
          <a:xfrm>
            <a:off x="1392044"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83" name="object 383"/>
          <p:cNvSpPr/>
          <p:nvPr/>
        </p:nvSpPr>
        <p:spPr>
          <a:xfrm>
            <a:off x="1444968"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84" name="object 384"/>
          <p:cNvSpPr/>
          <p:nvPr/>
        </p:nvSpPr>
        <p:spPr>
          <a:xfrm>
            <a:off x="1497890"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85" name="object 385"/>
          <p:cNvSpPr/>
          <p:nvPr/>
        </p:nvSpPr>
        <p:spPr>
          <a:xfrm>
            <a:off x="1550813"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86" name="object 386"/>
          <p:cNvSpPr/>
          <p:nvPr/>
        </p:nvSpPr>
        <p:spPr>
          <a:xfrm>
            <a:off x="1603735"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87" name="object 387"/>
          <p:cNvSpPr/>
          <p:nvPr/>
        </p:nvSpPr>
        <p:spPr>
          <a:xfrm>
            <a:off x="1656658"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88" name="object 388"/>
          <p:cNvSpPr/>
          <p:nvPr/>
        </p:nvSpPr>
        <p:spPr>
          <a:xfrm>
            <a:off x="1709581"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389" name="object 389"/>
          <p:cNvSpPr/>
          <p:nvPr/>
        </p:nvSpPr>
        <p:spPr>
          <a:xfrm>
            <a:off x="1762503"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90" name="object 390"/>
          <p:cNvSpPr/>
          <p:nvPr/>
        </p:nvSpPr>
        <p:spPr>
          <a:xfrm>
            <a:off x="1815426"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91" name="object 391"/>
          <p:cNvSpPr/>
          <p:nvPr/>
        </p:nvSpPr>
        <p:spPr>
          <a:xfrm>
            <a:off x="1868349"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92" name="object 392"/>
          <p:cNvSpPr/>
          <p:nvPr/>
        </p:nvSpPr>
        <p:spPr>
          <a:xfrm>
            <a:off x="1921271"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93" name="object 393"/>
          <p:cNvSpPr/>
          <p:nvPr/>
        </p:nvSpPr>
        <p:spPr>
          <a:xfrm>
            <a:off x="1974194"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94" name="object 394"/>
          <p:cNvSpPr/>
          <p:nvPr/>
        </p:nvSpPr>
        <p:spPr>
          <a:xfrm>
            <a:off x="2027118"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95" name="object 395"/>
          <p:cNvSpPr/>
          <p:nvPr/>
        </p:nvSpPr>
        <p:spPr>
          <a:xfrm>
            <a:off x="2080040"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96" name="object 396"/>
          <p:cNvSpPr/>
          <p:nvPr/>
        </p:nvSpPr>
        <p:spPr>
          <a:xfrm>
            <a:off x="2132963"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97" name="object 397"/>
          <p:cNvSpPr/>
          <p:nvPr/>
        </p:nvSpPr>
        <p:spPr>
          <a:xfrm>
            <a:off x="2185885"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98" name="object 398"/>
          <p:cNvSpPr/>
          <p:nvPr/>
        </p:nvSpPr>
        <p:spPr>
          <a:xfrm>
            <a:off x="2238808"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399" name="object 399"/>
          <p:cNvSpPr/>
          <p:nvPr/>
        </p:nvSpPr>
        <p:spPr>
          <a:xfrm>
            <a:off x="2291731"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00" name="object 400"/>
          <p:cNvSpPr/>
          <p:nvPr/>
        </p:nvSpPr>
        <p:spPr>
          <a:xfrm>
            <a:off x="2344653"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01" name="object 401"/>
          <p:cNvSpPr/>
          <p:nvPr/>
        </p:nvSpPr>
        <p:spPr>
          <a:xfrm>
            <a:off x="2397576"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02" name="object 402"/>
          <p:cNvSpPr/>
          <p:nvPr/>
        </p:nvSpPr>
        <p:spPr>
          <a:xfrm>
            <a:off x="2450500"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03" name="object 403"/>
          <p:cNvSpPr/>
          <p:nvPr/>
        </p:nvSpPr>
        <p:spPr>
          <a:xfrm>
            <a:off x="2503422"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04" name="object 404"/>
          <p:cNvSpPr/>
          <p:nvPr/>
        </p:nvSpPr>
        <p:spPr>
          <a:xfrm>
            <a:off x="2556345"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05" name="object 405"/>
          <p:cNvSpPr/>
          <p:nvPr/>
        </p:nvSpPr>
        <p:spPr>
          <a:xfrm>
            <a:off x="2609268"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06" name="object 406"/>
          <p:cNvSpPr/>
          <p:nvPr/>
        </p:nvSpPr>
        <p:spPr>
          <a:xfrm>
            <a:off x="2662190"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07" name="object 407"/>
          <p:cNvSpPr/>
          <p:nvPr/>
        </p:nvSpPr>
        <p:spPr>
          <a:xfrm>
            <a:off x="2715113"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08" name="object 408"/>
          <p:cNvSpPr/>
          <p:nvPr/>
        </p:nvSpPr>
        <p:spPr>
          <a:xfrm>
            <a:off x="2768035"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09" name="object 409"/>
          <p:cNvSpPr/>
          <p:nvPr/>
        </p:nvSpPr>
        <p:spPr>
          <a:xfrm>
            <a:off x="2820958"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10" name="object 410"/>
          <p:cNvSpPr/>
          <p:nvPr/>
        </p:nvSpPr>
        <p:spPr>
          <a:xfrm>
            <a:off x="2873881"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11" name="object 411"/>
          <p:cNvSpPr/>
          <p:nvPr/>
        </p:nvSpPr>
        <p:spPr>
          <a:xfrm>
            <a:off x="2926803"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12" name="object 412"/>
          <p:cNvSpPr/>
          <p:nvPr/>
        </p:nvSpPr>
        <p:spPr>
          <a:xfrm>
            <a:off x="2979726"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13" name="object 413"/>
          <p:cNvSpPr/>
          <p:nvPr/>
        </p:nvSpPr>
        <p:spPr>
          <a:xfrm>
            <a:off x="3032650"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14" name="object 414"/>
          <p:cNvSpPr/>
          <p:nvPr/>
        </p:nvSpPr>
        <p:spPr>
          <a:xfrm>
            <a:off x="3085572"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15" name="object 415"/>
          <p:cNvSpPr/>
          <p:nvPr/>
        </p:nvSpPr>
        <p:spPr>
          <a:xfrm>
            <a:off x="3138495"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16" name="object 416"/>
          <p:cNvSpPr/>
          <p:nvPr/>
        </p:nvSpPr>
        <p:spPr>
          <a:xfrm>
            <a:off x="3191418"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17" name="object 417"/>
          <p:cNvSpPr/>
          <p:nvPr/>
        </p:nvSpPr>
        <p:spPr>
          <a:xfrm>
            <a:off x="3244340"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18" name="object 418"/>
          <p:cNvSpPr/>
          <p:nvPr/>
        </p:nvSpPr>
        <p:spPr>
          <a:xfrm>
            <a:off x="3297263"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19" name="object 419"/>
          <p:cNvSpPr/>
          <p:nvPr/>
        </p:nvSpPr>
        <p:spPr>
          <a:xfrm>
            <a:off x="3350185"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20" name="object 420"/>
          <p:cNvSpPr/>
          <p:nvPr/>
        </p:nvSpPr>
        <p:spPr>
          <a:xfrm>
            <a:off x="3403108"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21" name="object 421"/>
          <p:cNvSpPr/>
          <p:nvPr/>
        </p:nvSpPr>
        <p:spPr>
          <a:xfrm>
            <a:off x="3456031"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22" name="object 422"/>
          <p:cNvSpPr/>
          <p:nvPr/>
        </p:nvSpPr>
        <p:spPr>
          <a:xfrm>
            <a:off x="3508954"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23" name="object 423"/>
          <p:cNvSpPr/>
          <p:nvPr/>
        </p:nvSpPr>
        <p:spPr>
          <a:xfrm>
            <a:off x="3561877"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24" name="object 424"/>
          <p:cNvSpPr/>
          <p:nvPr/>
        </p:nvSpPr>
        <p:spPr>
          <a:xfrm>
            <a:off x="3614800"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25" name="object 425"/>
          <p:cNvSpPr/>
          <p:nvPr/>
        </p:nvSpPr>
        <p:spPr>
          <a:xfrm>
            <a:off x="3667722"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26" name="object 426"/>
          <p:cNvSpPr/>
          <p:nvPr/>
        </p:nvSpPr>
        <p:spPr>
          <a:xfrm>
            <a:off x="3720645"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27" name="object 427"/>
          <p:cNvSpPr/>
          <p:nvPr/>
        </p:nvSpPr>
        <p:spPr>
          <a:xfrm>
            <a:off x="3773568"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28" name="object 428"/>
          <p:cNvSpPr/>
          <p:nvPr/>
        </p:nvSpPr>
        <p:spPr>
          <a:xfrm>
            <a:off x="3826490"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29" name="object 429"/>
          <p:cNvSpPr/>
          <p:nvPr/>
        </p:nvSpPr>
        <p:spPr>
          <a:xfrm>
            <a:off x="3879413"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30" name="object 430"/>
          <p:cNvSpPr/>
          <p:nvPr/>
        </p:nvSpPr>
        <p:spPr>
          <a:xfrm>
            <a:off x="3932335"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31" name="object 431"/>
          <p:cNvSpPr/>
          <p:nvPr/>
        </p:nvSpPr>
        <p:spPr>
          <a:xfrm>
            <a:off x="3985259"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32" name="object 432"/>
          <p:cNvSpPr/>
          <p:nvPr/>
        </p:nvSpPr>
        <p:spPr>
          <a:xfrm>
            <a:off x="4038181"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33" name="object 433"/>
          <p:cNvSpPr/>
          <p:nvPr/>
        </p:nvSpPr>
        <p:spPr>
          <a:xfrm>
            <a:off x="4091104"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34" name="object 434"/>
          <p:cNvSpPr/>
          <p:nvPr/>
        </p:nvSpPr>
        <p:spPr>
          <a:xfrm>
            <a:off x="4144027"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35" name="object 435"/>
          <p:cNvSpPr/>
          <p:nvPr/>
        </p:nvSpPr>
        <p:spPr>
          <a:xfrm>
            <a:off x="4196950"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36" name="object 436"/>
          <p:cNvSpPr/>
          <p:nvPr/>
        </p:nvSpPr>
        <p:spPr>
          <a:xfrm>
            <a:off x="4249872"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37" name="object 437"/>
          <p:cNvSpPr/>
          <p:nvPr/>
        </p:nvSpPr>
        <p:spPr>
          <a:xfrm>
            <a:off x="4302795"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38" name="object 438"/>
          <p:cNvSpPr/>
          <p:nvPr/>
        </p:nvSpPr>
        <p:spPr>
          <a:xfrm>
            <a:off x="4355718"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39" name="object 439"/>
          <p:cNvSpPr/>
          <p:nvPr/>
        </p:nvSpPr>
        <p:spPr>
          <a:xfrm>
            <a:off x="4408640"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40" name="object 440"/>
          <p:cNvSpPr/>
          <p:nvPr/>
        </p:nvSpPr>
        <p:spPr>
          <a:xfrm>
            <a:off x="4461564"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41" name="object 441"/>
          <p:cNvSpPr/>
          <p:nvPr/>
        </p:nvSpPr>
        <p:spPr>
          <a:xfrm>
            <a:off x="4514485"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42" name="object 442"/>
          <p:cNvSpPr/>
          <p:nvPr/>
        </p:nvSpPr>
        <p:spPr>
          <a:xfrm>
            <a:off x="4567409"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43" name="object 443"/>
          <p:cNvSpPr/>
          <p:nvPr/>
        </p:nvSpPr>
        <p:spPr>
          <a:xfrm>
            <a:off x="4620332"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44" name="object 444"/>
          <p:cNvSpPr/>
          <p:nvPr/>
        </p:nvSpPr>
        <p:spPr>
          <a:xfrm>
            <a:off x="4673254"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45" name="object 445"/>
          <p:cNvSpPr/>
          <p:nvPr/>
        </p:nvSpPr>
        <p:spPr>
          <a:xfrm>
            <a:off x="4726177"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46" name="object 446"/>
          <p:cNvSpPr/>
          <p:nvPr/>
        </p:nvSpPr>
        <p:spPr>
          <a:xfrm>
            <a:off x="4779100"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47" name="object 447"/>
          <p:cNvSpPr/>
          <p:nvPr/>
        </p:nvSpPr>
        <p:spPr>
          <a:xfrm>
            <a:off x="4832022"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48" name="object 448"/>
          <p:cNvSpPr/>
          <p:nvPr/>
        </p:nvSpPr>
        <p:spPr>
          <a:xfrm>
            <a:off x="4884945"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49" name="object 449"/>
          <p:cNvSpPr/>
          <p:nvPr/>
        </p:nvSpPr>
        <p:spPr>
          <a:xfrm>
            <a:off x="4937868"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50" name="object 450"/>
          <p:cNvSpPr/>
          <p:nvPr/>
        </p:nvSpPr>
        <p:spPr>
          <a:xfrm>
            <a:off x="4990790"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51" name="object 451"/>
          <p:cNvSpPr/>
          <p:nvPr/>
        </p:nvSpPr>
        <p:spPr>
          <a:xfrm>
            <a:off x="5043713"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52" name="object 452"/>
          <p:cNvSpPr/>
          <p:nvPr/>
        </p:nvSpPr>
        <p:spPr>
          <a:xfrm>
            <a:off x="5096636"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53" name="object 453"/>
          <p:cNvSpPr/>
          <p:nvPr/>
        </p:nvSpPr>
        <p:spPr>
          <a:xfrm>
            <a:off x="5149559"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54" name="object 454"/>
          <p:cNvSpPr/>
          <p:nvPr/>
        </p:nvSpPr>
        <p:spPr>
          <a:xfrm>
            <a:off x="5202482"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55" name="object 455"/>
          <p:cNvSpPr/>
          <p:nvPr/>
        </p:nvSpPr>
        <p:spPr>
          <a:xfrm>
            <a:off x="5255404"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56" name="object 456"/>
          <p:cNvSpPr/>
          <p:nvPr/>
        </p:nvSpPr>
        <p:spPr>
          <a:xfrm>
            <a:off x="5308327"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57" name="object 457"/>
          <p:cNvSpPr/>
          <p:nvPr/>
        </p:nvSpPr>
        <p:spPr>
          <a:xfrm>
            <a:off x="5361250"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58" name="object 458"/>
          <p:cNvSpPr/>
          <p:nvPr/>
        </p:nvSpPr>
        <p:spPr>
          <a:xfrm>
            <a:off x="5414172"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59" name="object 459"/>
          <p:cNvSpPr/>
          <p:nvPr/>
        </p:nvSpPr>
        <p:spPr>
          <a:xfrm>
            <a:off x="5467095"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60" name="object 460"/>
          <p:cNvSpPr/>
          <p:nvPr/>
        </p:nvSpPr>
        <p:spPr>
          <a:xfrm>
            <a:off x="5520018"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61" name="object 461"/>
          <p:cNvSpPr/>
          <p:nvPr/>
        </p:nvSpPr>
        <p:spPr>
          <a:xfrm>
            <a:off x="5572941"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62" name="object 462"/>
          <p:cNvSpPr/>
          <p:nvPr/>
        </p:nvSpPr>
        <p:spPr>
          <a:xfrm>
            <a:off x="5625864"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63" name="object 463"/>
          <p:cNvSpPr/>
          <p:nvPr/>
        </p:nvSpPr>
        <p:spPr>
          <a:xfrm>
            <a:off x="5678786"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64" name="object 464"/>
          <p:cNvSpPr/>
          <p:nvPr/>
        </p:nvSpPr>
        <p:spPr>
          <a:xfrm>
            <a:off x="5731709"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65" name="object 465"/>
          <p:cNvSpPr/>
          <p:nvPr/>
        </p:nvSpPr>
        <p:spPr>
          <a:xfrm>
            <a:off x="5784632"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66" name="object 466"/>
          <p:cNvSpPr/>
          <p:nvPr/>
        </p:nvSpPr>
        <p:spPr>
          <a:xfrm>
            <a:off x="5837554"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67" name="object 467"/>
          <p:cNvSpPr/>
          <p:nvPr/>
        </p:nvSpPr>
        <p:spPr>
          <a:xfrm>
            <a:off x="5890477"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68" name="object 468"/>
          <p:cNvSpPr/>
          <p:nvPr/>
        </p:nvSpPr>
        <p:spPr>
          <a:xfrm>
            <a:off x="5943400"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69" name="object 469"/>
          <p:cNvSpPr/>
          <p:nvPr/>
        </p:nvSpPr>
        <p:spPr>
          <a:xfrm>
            <a:off x="5996322" y="2184734"/>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470" name="object 470"/>
          <p:cNvSpPr/>
          <p:nvPr/>
        </p:nvSpPr>
        <p:spPr>
          <a:xfrm>
            <a:off x="6049245"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71" name="object 471"/>
          <p:cNvSpPr/>
          <p:nvPr/>
        </p:nvSpPr>
        <p:spPr>
          <a:xfrm>
            <a:off x="6102168"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72" name="object 472"/>
          <p:cNvSpPr/>
          <p:nvPr/>
        </p:nvSpPr>
        <p:spPr>
          <a:xfrm>
            <a:off x="6155091"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73" name="object 473"/>
          <p:cNvSpPr/>
          <p:nvPr/>
        </p:nvSpPr>
        <p:spPr>
          <a:xfrm>
            <a:off x="6208013"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74" name="object 474"/>
          <p:cNvSpPr/>
          <p:nvPr/>
        </p:nvSpPr>
        <p:spPr>
          <a:xfrm>
            <a:off x="6260936"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75" name="object 475"/>
          <p:cNvSpPr/>
          <p:nvPr/>
        </p:nvSpPr>
        <p:spPr>
          <a:xfrm>
            <a:off x="6313859"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76" name="object 476"/>
          <p:cNvSpPr/>
          <p:nvPr/>
        </p:nvSpPr>
        <p:spPr>
          <a:xfrm>
            <a:off x="6366782"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77" name="object 477"/>
          <p:cNvSpPr/>
          <p:nvPr/>
        </p:nvSpPr>
        <p:spPr>
          <a:xfrm>
            <a:off x="6419704"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78" name="object 478"/>
          <p:cNvSpPr/>
          <p:nvPr/>
        </p:nvSpPr>
        <p:spPr>
          <a:xfrm>
            <a:off x="6472627"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79" name="object 479"/>
          <p:cNvSpPr/>
          <p:nvPr/>
        </p:nvSpPr>
        <p:spPr>
          <a:xfrm>
            <a:off x="6525550"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80" name="object 480"/>
          <p:cNvSpPr/>
          <p:nvPr/>
        </p:nvSpPr>
        <p:spPr>
          <a:xfrm>
            <a:off x="6578473"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81" name="object 481"/>
          <p:cNvSpPr/>
          <p:nvPr/>
        </p:nvSpPr>
        <p:spPr>
          <a:xfrm>
            <a:off x="6631396"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82" name="object 482"/>
          <p:cNvSpPr/>
          <p:nvPr/>
        </p:nvSpPr>
        <p:spPr>
          <a:xfrm>
            <a:off x="6684318"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83" name="object 483"/>
          <p:cNvSpPr/>
          <p:nvPr/>
        </p:nvSpPr>
        <p:spPr>
          <a:xfrm>
            <a:off x="6737241"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84" name="object 484"/>
          <p:cNvSpPr/>
          <p:nvPr/>
        </p:nvSpPr>
        <p:spPr>
          <a:xfrm>
            <a:off x="6790164"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85" name="object 485"/>
          <p:cNvSpPr/>
          <p:nvPr/>
        </p:nvSpPr>
        <p:spPr>
          <a:xfrm>
            <a:off x="6843086"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86" name="object 486"/>
          <p:cNvSpPr/>
          <p:nvPr/>
        </p:nvSpPr>
        <p:spPr>
          <a:xfrm>
            <a:off x="6896009"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87" name="object 487"/>
          <p:cNvSpPr/>
          <p:nvPr/>
        </p:nvSpPr>
        <p:spPr>
          <a:xfrm>
            <a:off x="6948932"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88" name="object 488"/>
          <p:cNvSpPr/>
          <p:nvPr/>
        </p:nvSpPr>
        <p:spPr>
          <a:xfrm>
            <a:off x="7001854"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89" name="object 489"/>
          <p:cNvSpPr/>
          <p:nvPr/>
        </p:nvSpPr>
        <p:spPr>
          <a:xfrm>
            <a:off x="7054778"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90" name="object 490"/>
          <p:cNvSpPr/>
          <p:nvPr/>
        </p:nvSpPr>
        <p:spPr>
          <a:xfrm>
            <a:off x="7107700" y="2184734"/>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91" name="object 491"/>
          <p:cNvSpPr/>
          <p:nvPr/>
        </p:nvSpPr>
        <p:spPr>
          <a:xfrm>
            <a:off x="7160622" y="2184734"/>
            <a:ext cx="3362" cy="0"/>
          </a:xfrm>
          <a:custGeom>
            <a:avLst/>
            <a:gdLst/>
            <a:ahLst/>
            <a:cxnLst/>
            <a:rect l="l" t="t" r="r" b="b"/>
            <a:pathLst>
              <a:path w="3809">
                <a:moveTo>
                  <a:pt x="0" y="0"/>
                </a:moveTo>
                <a:lnTo>
                  <a:pt x="3615" y="0"/>
                </a:lnTo>
              </a:path>
            </a:pathLst>
          </a:custGeom>
          <a:ln w="10030">
            <a:solidFill>
              <a:srgbClr val="C7C6C3"/>
            </a:solidFill>
          </a:ln>
        </p:spPr>
        <p:txBody>
          <a:bodyPr wrap="square" lIns="0" tIns="0" rIns="0" bIns="0" rtlCol="0"/>
          <a:lstStyle/>
          <a:p>
            <a:endParaRPr sz="1588"/>
          </a:p>
        </p:txBody>
      </p:sp>
      <p:sp>
        <p:nvSpPr>
          <p:cNvPr id="492" name="object 492"/>
          <p:cNvSpPr/>
          <p:nvPr/>
        </p:nvSpPr>
        <p:spPr>
          <a:xfrm>
            <a:off x="756971"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93" name="object 493"/>
          <p:cNvSpPr/>
          <p:nvPr/>
        </p:nvSpPr>
        <p:spPr>
          <a:xfrm>
            <a:off x="809894"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94" name="object 494"/>
          <p:cNvSpPr/>
          <p:nvPr/>
        </p:nvSpPr>
        <p:spPr>
          <a:xfrm>
            <a:off x="862817"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95" name="object 495"/>
          <p:cNvSpPr/>
          <p:nvPr/>
        </p:nvSpPr>
        <p:spPr>
          <a:xfrm>
            <a:off x="915740"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96" name="object 496"/>
          <p:cNvSpPr/>
          <p:nvPr/>
        </p:nvSpPr>
        <p:spPr>
          <a:xfrm>
            <a:off x="968663"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97" name="object 497"/>
          <p:cNvSpPr/>
          <p:nvPr/>
        </p:nvSpPr>
        <p:spPr>
          <a:xfrm>
            <a:off x="1021585"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98" name="object 498"/>
          <p:cNvSpPr/>
          <p:nvPr/>
        </p:nvSpPr>
        <p:spPr>
          <a:xfrm>
            <a:off x="1074508"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499" name="object 499"/>
          <p:cNvSpPr/>
          <p:nvPr/>
        </p:nvSpPr>
        <p:spPr>
          <a:xfrm>
            <a:off x="1127431"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500" name="object 500"/>
          <p:cNvSpPr/>
          <p:nvPr/>
        </p:nvSpPr>
        <p:spPr>
          <a:xfrm>
            <a:off x="1180353"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501" name="object 501"/>
          <p:cNvSpPr/>
          <p:nvPr/>
        </p:nvSpPr>
        <p:spPr>
          <a:xfrm>
            <a:off x="1233276"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502" name="object 502"/>
          <p:cNvSpPr/>
          <p:nvPr/>
        </p:nvSpPr>
        <p:spPr>
          <a:xfrm>
            <a:off x="1286199"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503" name="object 503"/>
          <p:cNvSpPr/>
          <p:nvPr/>
        </p:nvSpPr>
        <p:spPr>
          <a:xfrm>
            <a:off x="1339121"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504" name="object 504"/>
          <p:cNvSpPr/>
          <p:nvPr/>
        </p:nvSpPr>
        <p:spPr>
          <a:xfrm>
            <a:off x="1392044"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505" name="object 505"/>
          <p:cNvSpPr/>
          <p:nvPr/>
        </p:nvSpPr>
        <p:spPr>
          <a:xfrm>
            <a:off x="1444968"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506" name="object 506"/>
          <p:cNvSpPr/>
          <p:nvPr/>
        </p:nvSpPr>
        <p:spPr>
          <a:xfrm>
            <a:off x="1497890"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507" name="object 507"/>
          <p:cNvSpPr/>
          <p:nvPr/>
        </p:nvSpPr>
        <p:spPr>
          <a:xfrm>
            <a:off x="1550813"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508" name="object 508"/>
          <p:cNvSpPr/>
          <p:nvPr/>
        </p:nvSpPr>
        <p:spPr>
          <a:xfrm>
            <a:off x="1603735"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509" name="object 509"/>
          <p:cNvSpPr/>
          <p:nvPr/>
        </p:nvSpPr>
        <p:spPr>
          <a:xfrm>
            <a:off x="1656658"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510" name="object 510"/>
          <p:cNvSpPr/>
          <p:nvPr/>
        </p:nvSpPr>
        <p:spPr>
          <a:xfrm>
            <a:off x="1709581"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511" name="object 511"/>
          <p:cNvSpPr/>
          <p:nvPr/>
        </p:nvSpPr>
        <p:spPr>
          <a:xfrm>
            <a:off x="1762503"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12" name="object 512"/>
          <p:cNvSpPr/>
          <p:nvPr/>
        </p:nvSpPr>
        <p:spPr>
          <a:xfrm>
            <a:off x="1815426"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13" name="object 513"/>
          <p:cNvSpPr/>
          <p:nvPr/>
        </p:nvSpPr>
        <p:spPr>
          <a:xfrm>
            <a:off x="1868349"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14" name="object 514"/>
          <p:cNvSpPr/>
          <p:nvPr/>
        </p:nvSpPr>
        <p:spPr>
          <a:xfrm>
            <a:off x="1921271"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15" name="object 515"/>
          <p:cNvSpPr/>
          <p:nvPr/>
        </p:nvSpPr>
        <p:spPr>
          <a:xfrm>
            <a:off x="1974194"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16" name="object 516"/>
          <p:cNvSpPr/>
          <p:nvPr/>
        </p:nvSpPr>
        <p:spPr>
          <a:xfrm>
            <a:off x="2027118"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17" name="object 517"/>
          <p:cNvSpPr/>
          <p:nvPr/>
        </p:nvSpPr>
        <p:spPr>
          <a:xfrm>
            <a:off x="2080040"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18" name="object 518"/>
          <p:cNvSpPr/>
          <p:nvPr/>
        </p:nvSpPr>
        <p:spPr>
          <a:xfrm>
            <a:off x="2132963"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19" name="object 519"/>
          <p:cNvSpPr/>
          <p:nvPr/>
        </p:nvSpPr>
        <p:spPr>
          <a:xfrm>
            <a:off x="2185885"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20" name="object 520"/>
          <p:cNvSpPr/>
          <p:nvPr/>
        </p:nvSpPr>
        <p:spPr>
          <a:xfrm>
            <a:off x="2238808"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21" name="object 521"/>
          <p:cNvSpPr/>
          <p:nvPr/>
        </p:nvSpPr>
        <p:spPr>
          <a:xfrm>
            <a:off x="2291731"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22" name="object 522"/>
          <p:cNvSpPr/>
          <p:nvPr/>
        </p:nvSpPr>
        <p:spPr>
          <a:xfrm>
            <a:off x="2344653"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23" name="object 523"/>
          <p:cNvSpPr/>
          <p:nvPr/>
        </p:nvSpPr>
        <p:spPr>
          <a:xfrm>
            <a:off x="2397576"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24" name="object 524"/>
          <p:cNvSpPr/>
          <p:nvPr/>
        </p:nvSpPr>
        <p:spPr>
          <a:xfrm>
            <a:off x="2450500"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25" name="object 525"/>
          <p:cNvSpPr/>
          <p:nvPr/>
        </p:nvSpPr>
        <p:spPr>
          <a:xfrm>
            <a:off x="2503422"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26" name="object 526"/>
          <p:cNvSpPr/>
          <p:nvPr/>
        </p:nvSpPr>
        <p:spPr>
          <a:xfrm>
            <a:off x="2556345"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27" name="object 527"/>
          <p:cNvSpPr/>
          <p:nvPr/>
        </p:nvSpPr>
        <p:spPr>
          <a:xfrm>
            <a:off x="2609268"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28" name="object 528"/>
          <p:cNvSpPr/>
          <p:nvPr/>
        </p:nvSpPr>
        <p:spPr>
          <a:xfrm>
            <a:off x="2662190"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29" name="object 529"/>
          <p:cNvSpPr/>
          <p:nvPr/>
        </p:nvSpPr>
        <p:spPr>
          <a:xfrm>
            <a:off x="2715113"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30" name="object 530"/>
          <p:cNvSpPr/>
          <p:nvPr/>
        </p:nvSpPr>
        <p:spPr>
          <a:xfrm>
            <a:off x="2768035"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31" name="object 531"/>
          <p:cNvSpPr/>
          <p:nvPr/>
        </p:nvSpPr>
        <p:spPr>
          <a:xfrm>
            <a:off x="2820958"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32" name="object 532"/>
          <p:cNvSpPr/>
          <p:nvPr/>
        </p:nvSpPr>
        <p:spPr>
          <a:xfrm>
            <a:off x="2873881"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33" name="object 533"/>
          <p:cNvSpPr/>
          <p:nvPr/>
        </p:nvSpPr>
        <p:spPr>
          <a:xfrm>
            <a:off x="2926803"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34" name="object 534"/>
          <p:cNvSpPr/>
          <p:nvPr/>
        </p:nvSpPr>
        <p:spPr>
          <a:xfrm>
            <a:off x="2979726"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35" name="object 535"/>
          <p:cNvSpPr/>
          <p:nvPr/>
        </p:nvSpPr>
        <p:spPr>
          <a:xfrm>
            <a:off x="3032650"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36" name="object 536"/>
          <p:cNvSpPr/>
          <p:nvPr/>
        </p:nvSpPr>
        <p:spPr>
          <a:xfrm>
            <a:off x="3085572"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37" name="object 537"/>
          <p:cNvSpPr/>
          <p:nvPr/>
        </p:nvSpPr>
        <p:spPr>
          <a:xfrm>
            <a:off x="3138495"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38" name="object 538"/>
          <p:cNvSpPr/>
          <p:nvPr/>
        </p:nvSpPr>
        <p:spPr>
          <a:xfrm>
            <a:off x="3191418"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39" name="object 539"/>
          <p:cNvSpPr/>
          <p:nvPr/>
        </p:nvSpPr>
        <p:spPr>
          <a:xfrm>
            <a:off x="3244340"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40" name="object 540"/>
          <p:cNvSpPr/>
          <p:nvPr/>
        </p:nvSpPr>
        <p:spPr>
          <a:xfrm>
            <a:off x="3297263"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41" name="object 541"/>
          <p:cNvSpPr/>
          <p:nvPr/>
        </p:nvSpPr>
        <p:spPr>
          <a:xfrm>
            <a:off x="3350185"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42" name="object 542"/>
          <p:cNvSpPr/>
          <p:nvPr/>
        </p:nvSpPr>
        <p:spPr>
          <a:xfrm>
            <a:off x="3403108"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43" name="object 543"/>
          <p:cNvSpPr/>
          <p:nvPr/>
        </p:nvSpPr>
        <p:spPr>
          <a:xfrm>
            <a:off x="3456031"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44" name="object 544"/>
          <p:cNvSpPr/>
          <p:nvPr/>
        </p:nvSpPr>
        <p:spPr>
          <a:xfrm>
            <a:off x="3508954"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45" name="object 545"/>
          <p:cNvSpPr/>
          <p:nvPr/>
        </p:nvSpPr>
        <p:spPr>
          <a:xfrm>
            <a:off x="3561877"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46" name="object 546"/>
          <p:cNvSpPr/>
          <p:nvPr/>
        </p:nvSpPr>
        <p:spPr>
          <a:xfrm>
            <a:off x="3614800"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47" name="object 547"/>
          <p:cNvSpPr/>
          <p:nvPr/>
        </p:nvSpPr>
        <p:spPr>
          <a:xfrm>
            <a:off x="3667722"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48" name="object 548"/>
          <p:cNvSpPr/>
          <p:nvPr/>
        </p:nvSpPr>
        <p:spPr>
          <a:xfrm>
            <a:off x="3720645"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49" name="object 549"/>
          <p:cNvSpPr/>
          <p:nvPr/>
        </p:nvSpPr>
        <p:spPr>
          <a:xfrm>
            <a:off x="3773568"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50" name="object 550"/>
          <p:cNvSpPr/>
          <p:nvPr/>
        </p:nvSpPr>
        <p:spPr>
          <a:xfrm>
            <a:off x="3826490"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51" name="object 551"/>
          <p:cNvSpPr/>
          <p:nvPr/>
        </p:nvSpPr>
        <p:spPr>
          <a:xfrm>
            <a:off x="3879413"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52" name="object 552"/>
          <p:cNvSpPr/>
          <p:nvPr/>
        </p:nvSpPr>
        <p:spPr>
          <a:xfrm>
            <a:off x="3932335"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53" name="object 553"/>
          <p:cNvSpPr/>
          <p:nvPr/>
        </p:nvSpPr>
        <p:spPr>
          <a:xfrm>
            <a:off x="3985259"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54" name="object 554"/>
          <p:cNvSpPr/>
          <p:nvPr/>
        </p:nvSpPr>
        <p:spPr>
          <a:xfrm>
            <a:off x="4038181"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55" name="object 555"/>
          <p:cNvSpPr/>
          <p:nvPr/>
        </p:nvSpPr>
        <p:spPr>
          <a:xfrm>
            <a:off x="4091104"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56" name="object 556"/>
          <p:cNvSpPr/>
          <p:nvPr/>
        </p:nvSpPr>
        <p:spPr>
          <a:xfrm>
            <a:off x="4144027"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57" name="object 557"/>
          <p:cNvSpPr/>
          <p:nvPr/>
        </p:nvSpPr>
        <p:spPr>
          <a:xfrm>
            <a:off x="4196950"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58" name="object 558"/>
          <p:cNvSpPr/>
          <p:nvPr/>
        </p:nvSpPr>
        <p:spPr>
          <a:xfrm>
            <a:off x="4249872"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59" name="object 559"/>
          <p:cNvSpPr/>
          <p:nvPr/>
        </p:nvSpPr>
        <p:spPr>
          <a:xfrm>
            <a:off x="4302795"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60" name="object 560"/>
          <p:cNvSpPr/>
          <p:nvPr/>
        </p:nvSpPr>
        <p:spPr>
          <a:xfrm>
            <a:off x="4355718"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61" name="object 561"/>
          <p:cNvSpPr/>
          <p:nvPr/>
        </p:nvSpPr>
        <p:spPr>
          <a:xfrm>
            <a:off x="4408640"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62" name="object 562"/>
          <p:cNvSpPr/>
          <p:nvPr/>
        </p:nvSpPr>
        <p:spPr>
          <a:xfrm>
            <a:off x="4461564"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63" name="object 563"/>
          <p:cNvSpPr/>
          <p:nvPr/>
        </p:nvSpPr>
        <p:spPr>
          <a:xfrm>
            <a:off x="4514485"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64" name="object 564"/>
          <p:cNvSpPr/>
          <p:nvPr/>
        </p:nvSpPr>
        <p:spPr>
          <a:xfrm>
            <a:off x="4567409"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65" name="object 565"/>
          <p:cNvSpPr/>
          <p:nvPr/>
        </p:nvSpPr>
        <p:spPr>
          <a:xfrm>
            <a:off x="4620332"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66" name="object 566"/>
          <p:cNvSpPr/>
          <p:nvPr/>
        </p:nvSpPr>
        <p:spPr>
          <a:xfrm>
            <a:off x="4673254"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67" name="object 567"/>
          <p:cNvSpPr/>
          <p:nvPr/>
        </p:nvSpPr>
        <p:spPr>
          <a:xfrm>
            <a:off x="4726177"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68" name="object 568"/>
          <p:cNvSpPr/>
          <p:nvPr/>
        </p:nvSpPr>
        <p:spPr>
          <a:xfrm>
            <a:off x="4779100"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69" name="object 569"/>
          <p:cNvSpPr/>
          <p:nvPr/>
        </p:nvSpPr>
        <p:spPr>
          <a:xfrm>
            <a:off x="4832022"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70" name="object 570"/>
          <p:cNvSpPr/>
          <p:nvPr/>
        </p:nvSpPr>
        <p:spPr>
          <a:xfrm>
            <a:off x="4884945"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71" name="object 571"/>
          <p:cNvSpPr/>
          <p:nvPr/>
        </p:nvSpPr>
        <p:spPr>
          <a:xfrm>
            <a:off x="4937868"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72" name="object 572"/>
          <p:cNvSpPr/>
          <p:nvPr/>
        </p:nvSpPr>
        <p:spPr>
          <a:xfrm>
            <a:off x="4990790"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73" name="object 573"/>
          <p:cNvSpPr/>
          <p:nvPr/>
        </p:nvSpPr>
        <p:spPr>
          <a:xfrm>
            <a:off x="5043713"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74" name="object 574"/>
          <p:cNvSpPr/>
          <p:nvPr/>
        </p:nvSpPr>
        <p:spPr>
          <a:xfrm>
            <a:off x="5096636"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75" name="object 575"/>
          <p:cNvSpPr/>
          <p:nvPr/>
        </p:nvSpPr>
        <p:spPr>
          <a:xfrm>
            <a:off x="5149559"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76" name="object 576"/>
          <p:cNvSpPr/>
          <p:nvPr/>
        </p:nvSpPr>
        <p:spPr>
          <a:xfrm>
            <a:off x="5202482"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77" name="object 577"/>
          <p:cNvSpPr/>
          <p:nvPr/>
        </p:nvSpPr>
        <p:spPr>
          <a:xfrm>
            <a:off x="5255404"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78" name="object 578"/>
          <p:cNvSpPr/>
          <p:nvPr/>
        </p:nvSpPr>
        <p:spPr>
          <a:xfrm>
            <a:off x="5308327"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79" name="object 579"/>
          <p:cNvSpPr/>
          <p:nvPr/>
        </p:nvSpPr>
        <p:spPr>
          <a:xfrm>
            <a:off x="5361250"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80" name="object 580"/>
          <p:cNvSpPr/>
          <p:nvPr/>
        </p:nvSpPr>
        <p:spPr>
          <a:xfrm>
            <a:off x="5414172"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81" name="object 581"/>
          <p:cNvSpPr/>
          <p:nvPr/>
        </p:nvSpPr>
        <p:spPr>
          <a:xfrm>
            <a:off x="5467095"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82" name="object 582"/>
          <p:cNvSpPr/>
          <p:nvPr/>
        </p:nvSpPr>
        <p:spPr>
          <a:xfrm>
            <a:off x="5520018"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83" name="object 583"/>
          <p:cNvSpPr/>
          <p:nvPr/>
        </p:nvSpPr>
        <p:spPr>
          <a:xfrm>
            <a:off x="5572941"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84" name="object 584"/>
          <p:cNvSpPr/>
          <p:nvPr/>
        </p:nvSpPr>
        <p:spPr>
          <a:xfrm>
            <a:off x="5625864"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85" name="object 585"/>
          <p:cNvSpPr/>
          <p:nvPr/>
        </p:nvSpPr>
        <p:spPr>
          <a:xfrm>
            <a:off x="5678786"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86" name="object 586"/>
          <p:cNvSpPr/>
          <p:nvPr/>
        </p:nvSpPr>
        <p:spPr>
          <a:xfrm>
            <a:off x="5731709"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87" name="object 587"/>
          <p:cNvSpPr/>
          <p:nvPr/>
        </p:nvSpPr>
        <p:spPr>
          <a:xfrm>
            <a:off x="5784632"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88" name="object 588"/>
          <p:cNvSpPr/>
          <p:nvPr/>
        </p:nvSpPr>
        <p:spPr>
          <a:xfrm>
            <a:off x="5837554"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89" name="object 589"/>
          <p:cNvSpPr/>
          <p:nvPr/>
        </p:nvSpPr>
        <p:spPr>
          <a:xfrm>
            <a:off x="5890477"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90" name="object 590"/>
          <p:cNvSpPr/>
          <p:nvPr/>
        </p:nvSpPr>
        <p:spPr>
          <a:xfrm>
            <a:off x="5943400"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91" name="object 591"/>
          <p:cNvSpPr/>
          <p:nvPr/>
        </p:nvSpPr>
        <p:spPr>
          <a:xfrm>
            <a:off x="5996322" y="1893761"/>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592" name="object 592"/>
          <p:cNvSpPr/>
          <p:nvPr/>
        </p:nvSpPr>
        <p:spPr>
          <a:xfrm>
            <a:off x="6049245"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593" name="object 593"/>
          <p:cNvSpPr/>
          <p:nvPr/>
        </p:nvSpPr>
        <p:spPr>
          <a:xfrm>
            <a:off x="6102168"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594" name="object 594"/>
          <p:cNvSpPr/>
          <p:nvPr/>
        </p:nvSpPr>
        <p:spPr>
          <a:xfrm>
            <a:off x="6155091"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595" name="object 595"/>
          <p:cNvSpPr/>
          <p:nvPr/>
        </p:nvSpPr>
        <p:spPr>
          <a:xfrm>
            <a:off x="6208013"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596" name="object 596"/>
          <p:cNvSpPr/>
          <p:nvPr/>
        </p:nvSpPr>
        <p:spPr>
          <a:xfrm>
            <a:off x="6260936"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597" name="object 597"/>
          <p:cNvSpPr/>
          <p:nvPr/>
        </p:nvSpPr>
        <p:spPr>
          <a:xfrm>
            <a:off x="6313859"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598" name="object 598"/>
          <p:cNvSpPr/>
          <p:nvPr/>
        </p:nvSpPr>
        <p:spPr>
          <a:xfrm>
            <a:off x="6366782"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599" name="object 599"/>
          <p:cNvSpPr/>
          <p:nvPr/>
        </p:nvSpPr>
        <p:spPr>
          <a:xfrm>
            <a:off x="6419704"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00" name="object 600"/>
          <p:cNvSpPr/>
          <p:nvPr/>
        </p:nvSpPr>
        <p:spPr>
          <a:xfrm>
            <a:off x="6472627"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01" name="object 601"/>
          <p:cNvSpPr/>
          <p:nvPr/>
        </p:nvSpPr>
        <p:spPr>
          <a:xfrm>
            <a:off x="6525550"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02" name="object 602"/>
          <p:cNvSpPr/>
          <p:nvPr/>
        </p:nvSpPr>
        <p:spPr>
          <a:xfrm>
            <a:off x="6578473"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03" name="object 603"/>
          <p:cNvSpPr/>
          <p:nvPr/>
        </p:nvSpPr>
        <p:spPr>
          <a:xfrm>
            <a:off x="6631396"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04" name="object 604"/>
          <p:cNvSpPr/>
          <p:nvPr/>
        </p:nvSpPr>
        <p:spPr>
          <a:xfrm>
            <a:off x="6684318"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05" name="object 605"/>
          <p:cNvSpPr/>
          <p:nvPr/>
        </p:nvSpPr>
        <p:spPr>
          <a:xfrm>
            <a:off x="6737241"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06" name="object 606"/>
          <p:cNvSpPr/>
          <p:nvPr/>
        </p:nvSpPr>
        <p:spPr>
          <a:xfrm>
            <a:off x="6790164"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07" name="object 607"/>
          <p:cNvSpPr/>
          <p:nvPr/>
        </p:nvSpPr>
        <p:spPr>
          <a:xfrm>
            <a:off x="6843086"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08" name="object 608"/>
          <p:cNvSpPr/>
          <p:nvPr/>
        </p:nvSpPr>
        <p:spPr>
          <a:xfrm>
            <a:off x="6896009"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09" name="object 609"/>
          <p:cNvSpPr/>
          <p:nvPr/>
        </p:nvSpPr>
        <p:spPr>
          <a:xfrm>
            <a:off x="6948932"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10" name="object 610"/>
          <p:cNvSpPr/>
          <p:nvPr/>
        </p:nvSpPr>
        <p:spPr>
          <a:xfrm>
            <a:off x="7001854"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11" name="object 611"/>
          <p:cNvSpPr/>
          <p:nvPr/>
        </p:nvSpPr>
        <p:spPr>
          <a:xfrm>
            <a:off x="7054778"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12" name="object 612"/>
          <p:cNvSpPr/>
          <p:nvPr/>
        </p:nvSpPr>
        <p:spPr>
          <a:xfrm>
            <a:off x="7107700" y="1893761"/>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13" name="object 613"/>
          <p:cNvSpPr/>
          <p:nvPr/>
        </p:nvSpPr>
        <p:spPr>
          <a:xfrm>
            <a:off x="7160622" y="1893761"/>
            <a:ext cx="3362" cy="0"/>
          </a:xfrm>
          <a:custGeom>
            <a:avLst/>
            <a:gdLst/>
            <a:ahLst/>
            <a:cxnLst/>
            <a:rect l="l" t="t" r="r" b="b"/>
            <a:pathLst>
              <a:path w="3809">
                <a:moveTo>
                  <a:pt x="0" y="0"/>
                </a:moveTo>
                <a:lnTo>
                  <a:pt x="3615" y="0"/>
                </a:lnTo>
              </a:path>
            </a:pathLst>
          </a:custGeom>
          <a:ln w="10030">
            <a:solidFill>
              <a:srgbClr val="C7C6C3"/>
            </a:solidFill>
          </a:ln>
        </p:spPr>
        <p:txBody>
          <a:bodyPr wrap="square" lIns="0" tIns="0" rIns="0" bIns="0" rtlCol="0"/>
          <a:lstStyle/>
          <a:p>
            <a:endParaRPr sz="1588"/>
          </a:p>
        </p:txBody>
      </p:sp>
      <p:sp>
        <p:nvSpPr>
          <p:cNvPr id="614" name="object 614"/>
          <p:cNvSpPr/>
          <p:nvPr/>
        </p:nvSpPr>
        <p:spPr>
          <a:xfrm>
            <a:off x="756971"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15" name="object 615"/>
          <p:cNvSpPr/>
          <p:nvPr/>
        </p:nvSpPr>
        <p:spPr>
          <a:xfrm>
            <a:off x="809894"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16" name="object 616"/>
          <p:cNvSpPr/>
          <p:nvPr/>
        </p:nvSpPr>
        <p:spPr>
          <a:xfrm>
            <a:off x="862817"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17" name="object 617"/>
          <p:cNvSpPr/>
          <p:nvPr/>
        </p:nvSpPr>
        <p:spPr>
          <a:xfrm>
            <a:off x="915740"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18" name="object 618"/>
          <p:cNvSpPr/>
          <p:nvPr/>
        </p:nvSpPr>
        <p:spPr>
          <a:xfrm>
            <a:off x="968663"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19" name="object 619"/>
          <p:cNvSpPr/>
          <p:nvPr/>
        </p:nvSpPr>
        <p:spPr>
          <a:xfrm>
            <a:off x="1021585"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20" name="object 620"/>
          <p:cNvSpPr/>
          <p:nvPr/>
        </p:nvSpPr>
        <p:spPr>
          <a:xfrm>
            <a:off x="1074508"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21" name="object 621"/>
          <p:cNvSpPr/>
          <p:nvPr/>
        </p:nvSpPr>
        <p:spPr>
          <a:xfrm>
            <a:off x="1127431"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22" name="object 622"/>
          <p:cNvSpPr/>
          <p:nvPr/>
        </p:nvSpPr>
        <p:spPr>
          <a:xfrm>
            <a:off x="1180353"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23" name="object 623"/>
          <p:cNvSpPr/>
          <p:nvPr/>
        </p:nvSpPr>
        <p:spPr>
          <a:xfrm>
            <a:off x="1233276"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24" name="object 624"/>
          <p:cNvSpPr/>
          <p:nvPr/>
        </p:nvSpPr>
        <p:spPr>
          <a:xfrm>
            <a:off x="1286199"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25" name="object 625"/>
          <p:cNvSpPr/>
          <p:nvPr/>
        </p:nvSpPr>
        <p:spPr>
          <a:xfrm>
            <a:off x="1339121"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26" name="object 626"/>
          <p:cNvSpPr/>
          <p:nvPr/>
        </p:nvSpPr>
        <p:spPr>
          <a:xfrm>
            <a:off x="1392044"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27" name="object 627"/>
          <p:cNvSpPr/>
          <p:nvPr/>
        </p:nvSpPr>
        <p:spPr>
          <a:xfrm>
            <a:off x="1444968"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28" name="object 628"/>
          <p:cNvSpPr/>
          <p:nvPr/>
        </p:nvSpPr>
        <p:spPr>
          <a:xfrm>
            <a:off x="1497890"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29" name="object 629"/>
          <p:cNvSpPr/>
          <p:nvPr/>
        </p:nvSpPr>
        <p:spPr>
          <a:xfrm>
            <a:off x="1550813"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30" name="object 630"/>
          <p:cNvSpPr/>
          <p:nvPr/>
        </p:nvSpPr>
        <p:spPr>
          <a:xfrm>
            <a:off x="1603735"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31" name="object 631"/>
          <p:cNvSpPr/>
          <p:nvPr/>
        </p:nvSpPr>
        <p:spPr>
          <a:xfrm>
            <a:off x="1656658"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32" name="object 632"/>
          <p:cNvSpPr/>
          <p:nvPr/>
        </p:nvSpPr>
        <p:spPr>
          <a:xfrm>
            <a:off x="1709581"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633" name="object 633"/>
          <p:cNvSpPr/>
          <p:nvPr/>
        </p:nvSpPr>
        <p:spPr>
          <a:xfrm>
            <a:off x="1762503"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34" name="object 634"/>
          <p:cNvSpPr/>
          <p:nvPr/>
        </p:nvSpPr>
        <p:spPr>
          <a:xfrm>
            <a:off x="1815426"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35" name="object 635"/>
          <p:cNvSpPr/>
          <p:nvPr/>
        </p:nvSpPr>
        <p:spPr>
          <a:xfrm>
            <a:off x="1868349"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36" name="object 636"/>
          <p:cNvSpPr/>
          <p:nvPr/>
        </p:nvSpPr>
        <p:spPr>
          <a:xfrm>
            <a:off x="1921271"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37" name="object 637"/>
          <p:cNvSpPr/>
          <p:nvPr/>
        </p:nvSpPr>
        <p:spPr>
          <a:xfrm>
            <a:off x="1974194"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38" name="object 638"/>
          <p:cNvSpPr/>
          <p:nvPr/>
        </p:nvSpPr>
        <p:spPr>
          <a:xfrm>
            <a:off x="2027118"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39" name="object 639"/>
          <p:cNvSpPr/>
          <p:nvPr/>
        </p:nvSpPr>
        <p:spPr>
          <a:xfrm>
            <a:off x="2080040"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40" name="object 640"/>
          <p:cNvSpPr/>
          <p:nvPr/>
        </p:nvSpPr>
        <p:spPr>
          <a:xfrm>
            <a:off x="2132963"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41" name="object 641"/>
          <p:cNvSpPr/>
          <p:nvPr/>
        </p:nvSpPr>
        <p:spPr>
          <a:xfrm>
            <a:off x="2185885"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42" name="object 642"/>
          <p:cNvSpPr/>
          <p:nvPr/>
        </p:nvSpPr>
        <p:spPr>
          <a:xfrm>
            <a:off x="2238808"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43" name="object 643"/>
          <p:cNvSpPr/>
          <p:nvPr/>
        </p:nvSpPr>
        <p:spPr>
          <a:xfrm>
            <a:off x="2291731"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44" name="object 644"/>
          <p:cNvSpPr/>
          <p:nvPr/>
        </p:nvSpPr>
        <p:spPr>
          <a:xfrm>
            <a:off x="2344653"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45" name="object 645"/>
          <p:cNvSpPr/>
          <p:nvPr/>
        </p:nvSpPr>
        <p:spPr>
          <a:xfrm>
            <a:off x="2397576"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46" name="object 646"/>
          <p:cNvSpPr/>
          <p:nvPr/>
        </p:nvSpPr>
        <p:spPr>
          <a:xfrm>
            <a:off x="2450500"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47" name="object 647"/>
          <p:cNvSpPr/>
          <p:nvPr/>
        </p:nvSpPr>
        <p:spPr>
          <a:xfrm>
            <a:off x="2503422"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48" name="object 648"/>
          <p:cNvSpPr/>
          <p:nvPr/>
        </p:nvSpPr>
        <p:spPr>
          <a:xfrm>
            <a:off x="2556345"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49" name="object 649"/>
          <p:cNvSpPr/>
          <p:nvPr/>
        </p:nvSpPr>
        <p:spPr>
          <a:xfrm>
            <a:off x="2609268"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50" name="object 650"/>
          <p:cNvSpPr/>
          <p:nvPr/>
        </p:nvSpPr>
        <p:spPr>
          <a:xfrm>
            <a:off x="2662190"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51" name="object 651"/>
          <p:cNvSpPr/>
          <p:nvPr/>
        </p:nvSpPr>
        <p:spPr>
          <a:xfrm>
            <a:off x="2715113"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52" name="object 652"/>
          <p:cNvSpPr/>
          <p:nvPr/>
        </p:nvSpPr>
        <p:spPr>
          <a:xfrm>
            <a:off x="2768035"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53" name="object 653"/>
          <p:cNvSpPr/>
          <p:nvPr/>
        </p:nvSpPr>
        <p:spPr>
          <a:xfrm>
            <a:off x="2820958"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54" name="object 654"/>
          <p:cNvSpPr/>
          <p:nvPr/>
        </p:nvSpPr>
        <p:spPr>
          <a:xfrm>
            <a:off x="2873881"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55" name="object 655"/>
          <p:cNvSpPr/>
          <p:nvPr/>
        </p:nvSpPr>
        <p:spPr>
          <a:xfrm>
            <a:off x="2926803"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56" name="object 656"/>
          <p:cNvSpPr/>
          <p:nvPr/>
        </p:nvSpPr>
        <p:spPr>
          <a:xfrm>
            <a:off x="2979726"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57" name="object 657"/>
          <p:cNvSpPr/>
          <p:nvPr/>
        </p:nvSpPr>
        <p:spPr>
          <a:xfrm>
            <a:off x="3032650"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58" name="object 658"/>
          <p:cNvSpPr/>
          <p:nvPr/>
        </p:nvSpPr>
        <p:spPr>
          <a:xfrm>
            <a:off x="3085572"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59" name="object 659"/>
          <p:cNvSpPr/>
          <p:nvPr/>
        </p:nvSpPr>
        <p:spPr>
          <a:xfrm>
            <a:off x="3138495"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60" name="object 660"/>
          <p:cNvSpPr/>
          <p:nvPr/>
        </p:nvSpPr>
        <p:spPr>
          <a:xfrm>
            <a:off x="3191418"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61" name="object 661"/>
          <p:cNvSpPr/>
          <p:nvPr/>
        </p:nvSpPr>
        <p:spPr>
          <a:xfrm>
            <a:off x="3244340"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62" name="object 662"/>
          <p:cNvSpPr/>
          <p:nvPr/>
        </p:nvSpPr>
        <p:spPr>
          <a:xfrm>
            <a:off x="3297263"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63" name="object 663"/>
          <p:cNvSpPr/>
          <p:nvPr/>
        </p:nvSpPr>
        <p:spPr>
          <a:xfrm>
            <a:off x="3350185"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64" name="object 664"/>
          <p:cNvSpPr/>
          <p:nvPr/>
        </p:nvSpPr>
        <p:spPr>
          <a:xfrm>
            <a:off x="3403108"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65" name="object 665"/>
          <p:cNvSpPr/>
          <p:nvPr/>
        </p:nvSpPr>
        <p:spPr>
          <a:xfrm>
            <a:off x="3456031"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66" name="object 666"/>
          <p:cNvSpPr/>
          <p:nvPr/>
        </p:nvSpPr>
        <p:spPr>
          <a:xfrm>
            <a:off x="3508954"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67" name="object 667"/>
          <p:cNvSpPr/>
          <p:nvPr/>
        </p:nvSpPr>
        <p:spPr>
          <a:xfrm>
            <a:off x="3561877"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68" name="object 668"/>
          <p:cNvSpPr/>
          <p:nvPr/>
        </p:nvSpPr>
        <p:spPr>
          <a:xfrm>
            <a:off x="3614800"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69" name="object 669"/>
          <p:cNvSpPr/>
          <p:nvPr/>
        </p:nvSpPr>
        <p:spPr>
          <a:xfrm>
            <a:off x="3667722"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70" name="object 670"/>
          <p:cNvSpPr/>
          <p:nvPr/>
        </p:nvSpPr>
        <p:spPr>
          <a:xfrm>
            <a:off x="3720645"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71" name="object 671"/>
          <p:cNvSpPr/>
          <p:nvPr/>
        </p:nvSpPr>
        <p:spPr>
          <a:xfrm>
            <a:off x="3773568"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72" name="object 672"/>
          <p:cNvSpPr/>
          <p:nvPr/>
        </p:nvSpPr>
        <p:spPr>
          <a:xfrm>
            <a:off x="3826490"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73" name="object 673"/>
          <p:cNvSpPr/>
          <p:nvPr/>
        </p:nvSpPr>
        <p:spPr>
          <a:xfrm>
            <a:off x="3879413"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74" name="object 674"/>
          <p:cNvSpPr/>
          <p:nvPr/>
        </p:nvSpPr>
        <p:spPr>
          <a:xfrm>
            <a:off x="3932335"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75" name="object 675"/>
          <p:cNvSpPr/>
          <p:nvPr/>
        </p:nvSpPr>
        <p:spPr>
          <a:xfrm>
            <a:off x="3985259"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76" name="object 676"/>
          <p:cNvSpPr/>
          <p:nvPr/>
        </p:nvSpPr>
        <p:spPr>
          <a:xfrm>
            <a:off x="4038181"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77" name="object 677"/>
          <p:cNvSpPr/>
          <p:nvPr/>
        </p:nvSpPr>
        <p:spPr>
          <a:xfrm>
            <a:off x="4091104"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78" name="object 678"/>
          <p:cNvSpPr/>
          <p:nvPr/>
        </p:nvSpPr>
        <p:spPr>
          <a:xfrm>
            <a:off x="4144027"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79" name="object 679"/>
          <p:cNvSpPr/>
          <p:nvPr/>
        </p:nvSpPr>
        <p:spPr>
          <a:xfrm>
            <a:off x="4196950"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80" name="object 680"/>
          <p:cNvSpPr/>
          <p:nvPr/>
        </p:nvSpPr>
        <p:spPr>
          <a:xfrm>
            <a:off x="4249872"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81" name="object 681"/>
          <p:cNvSpPr/>
          <p:nvPr/>
        </p:nvSpPr>
        <p:spPr>
          <a:xfrm>
            <a:off x="4302795"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82" name="object 682"/>
          <p:cNvSpPr/>
          <p:nvPr/>
        </p:nvSpPr>
        <p:spPr>
          <a:xfrm>
            <a:off x="4355718"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83" name="object 683"/>
          <p:cNvSpPr/>
          <p:nvPr/>
        </p:nvSpPr>
        <p:spPr>
          <a:xfrm>
            <a:off x="4408640"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84" name="object 684"/>
          <p:cNvSpPr/>
          <p:nvPr/>
        </p:nvSpPr>
        <p:spPr>
          <a:xfrm>
            <a:off x="4461564"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85" name="object 685"/>
          <p:cNvSpPr/>
          <p:nvPr/>
        </p:nvSpPr>
        <p:spPr>
          <a:xfrm>
            <a:off x="4514485"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86" name="object 686"/>
          <p:cNvSpPr/>
          <p:nvPr/>
        </p:nvSpPr>
        <p:spPr>
          <a:xfrm>
            <a:off x="4567409"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87" name="object 687"/>
          <p:cNvSpPr/>
          <p:nvPr/>
        </p:nvSpPr>
        <p:spPr>
          <a:xfrm>
            <a:off x="4620332"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88" name="object 688"/>
          <p:cNvSpPr/>
          <p:nvPr/>
        </p:nvSpPr>
        <p:spPr>
          <a:xfrm>
            <a:off x="4673254"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89" name="object 689"/>
          <p:cNvSpPr/>
          <p:nvPr/>
        </p:nvSpPr>
        <p:spPr>
          <a:xfrm>
            <a:off x="4726177"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90" name="object 690"/>
          <p:cNvSpPr/>
          <p:nvPr/>
        </p:nvSpPr>
        <p:spPr>
          <a:xfrm>
            <a:off x="4779100"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91" name="object 691"/>
          <p:cNvSpPr/>
          <p:nvPr/>
        </p:nvSpPr>
        <p:spPr>
          <a:xfrm>
            <a:off x="4832022"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92" name="object 692"/>
          <p:cNvSpPr/>
          <p:nvPr/>
        </p:nvSpPr>
        <p:spPr>
          <a:xfrm>
            <a:off x="4884945"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93" name="object 693"/>
          <p:cNvSpPr/>
          <p:nvPr/>
        </p:nvSpPr>
        <p:spPr>
          <a:xfrm>
            <a:off x="4937868"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94" name="object 694"/>
          <p:cNvSpPr/>
          <p:nvPr/>
        </p:nvSpPr>
        <p:spPr>
          <a:xfrm>
            <a:off x="4990790"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95" name="object 695"/>
          <p:cNvSpPr/>
          <p:nvPr/>
        </p:nvSpPr>
        <p:spPr>
          <a:xfrm>
            <a:off x="5043713"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96" name="object 696"/>
          <p:cNvSpPr/>
          <p:nvPr/>
        </p:nvSpPr>
        <p:spPr>
          <a:xfrm>
            <a:off x="5096636"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97" name="object 697"/>
          <p:cNvSpPr/>
          <p:nvPr/>
        </p:nvSpPr>
        <p:spPr>
          <a:xfrm>
            <a:off x="5149559"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98" name="object 698"/>
          <p:cNvSpPr/>
          <p:nvPr/>
        </p:nvSpPr>
        <p:spPr>
          <a:xfrm>
            <a:off x="5202482"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699" name="object 699"/>
          <p:cNvSpPr/>
          <p:nvPr/>
        </p:nvSpPr>
        <p:spPr>
          <a:xfrm>
            <a:off x="5255404"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00" name="object 700"/>
          <p:cNvSpPr/>
          <p:nvPr/>
        </p:nvSpPr>
        <p:spPr>
          <a:xfrm>
            <a:off x="5308327"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01" name="object 701"/>
          <p:cNvSpPr/>
          <p:nvPr/>
        </p:nvSpPr>
        <p:spPr>
          <a:xfrm>
            <a:off x="5361250"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02" name="object 702"/>
          <p:cNvSpPr/>
          <p:nvPr/>
        </p:nvSpPr>
        <p:spPr>
          <a:xfrm>
            <a:off x="5414172"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03" name="object 703"/>
          <p:cNvSpPr/>
          <p:nvPr/>
        </p:nvSpPr>
        <p:spPr>
          <a:xfrm>
            <a:off x="5467095"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04" name="object 704"/>
          <p:cNvSpPr/>
          <p:nvPr/>
        </p:nvSpPr>
        <p:spPr>
          <a:xfrm>
            <a:off x="5520018"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05" name="object 705"/>
          <p:cNvSpPr/>
          <p:nvPr/>
        </p:nvSpPr>
        <p:spPr>
          <a:xfrm>
            <a:off x="5572941"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06" name="object 706"/>
          <p:cNvSpPr/>
          <p:nvPr/>
        </p:nvSpPr>
        <p:spPr>
          <a:xfrm>
            <a:off x="5625864"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07" name="object 707"/>
          <p:cNvSpPr/>
          <p:nvPr/>
        </p:nvSpPr>
        <p:spPr>
          <a:xfrm>
            <a:off x="5678786"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08" name="object 708"/>
          <p:cNvSpPr/>
          <p:nvPr/>
        </p:nvSpPr>
        <p:spPr>
          <a:xfrm>
            <a:off x="5731709"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09" name="object 709"/>
          <p:cNvSpPr/>
          <p:nvPr/>
        </p:nvSpPr>
        <p:spPr>
          <a:xfrm>
            <a:off x="5784632"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10" name="object 710"/>
          <p:cNvSpPr/>
          <p:nvPr/>
        </p:nvSpPr>
        <p:spPr>
          <a:xfrm>
            <a:off x="5837554"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11" name="object 711"/>
          <p:cNvSpPr/>
          <p:nvPr/>
        </p:nvSpPr>
        <p:spPr>
          <a:xfrm>
            <a:off x="5890477"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12" name="object 712"/>
          <p:cNvSpPr/>
          <p:nvPr/>
        </p:nvSpPr>
        <p:spPr>
          <a:xfrm>
            <a:off x="5943400"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13" name="object 713"/>
          <p:cNvSpPr/>
          <p:nvPr/>
        </p:nvSpPr>
        <p:spPr>
          <a:xfrm>
            <a:off x="5996322" y="1602789"/>
            <a:ext cx="8965" cy="0"/>
          </a:xfrm>
          <a:custGeom>
            <a:avLst/>
            <a:gdLst/>
            <a:ahLst/>
            <a:cxnLst/>
            <a:rect l="l" t="t" r="r" b="b"/>
            <a:pathLst>
              <a:path w="10160">
                <a:moveTo>
                  <a:pt x="0" y="0"/>
                </a:moveTo>
                <a:lnTo>
                  <a:pt x="9996" y="0"/>
                </a:lnTo>
              </a:path>
            </a:pathLst>
          </a:custGeom>
          <a:ln w="10030">
            <a:solidFill>
              <a:srgbClr val="C7C6C3"/>
            </a:solidFill>
          </a:ln>
        </p:spPr>
        <p:txBody>
          <a:bodyPr wrap="square" lIns="0" tIns="0" rIns="0" bIns="0" rtlCol="0"/>
          <a:lstStyle/>
          <a:p>
            <a:endParaRPr sz="1588"/>
          </a:p>
        </p:txBody>
      </p:sp>
      <p:sp>
        <p:nvSpPr>
          <p:cNvPr id="714" name="object 714"/>
          <p:cNvSpPr/>
          <p:nvPr/>
        </p:nvSpPr>
        <p:spPr>
          <a:xfrm>
            <a:off x="6049245"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715" name="object 715"/>
          <p:cNvSpPr/>
          <p:nvPr/>
        </p:nvSpPr>
        <p:spPr>
          <a:xfrm>
            <a:off x="6102168"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716" name="object 716"/>
          <p:cNvSpPr/>
          <p:nvPr/>
        </p:nvSpPr>
        <p:spPr>
          <a:xfrm>
            <a:off x="6155091"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717" name="object 717"/>
          <p:cNvSpPr/>
          <p:nvPr/>
        </p:nvSpPr>
        <p:spPr>
          <a:xfrm>
            <a:off x="6208013"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718" name="object 718"/>
          <p:cNvSpPr/>
          <p:nvPr/>
        </p:nvSpPr>
        <p:spPr>
          <a:xfrm>
            <a:off x="6260936"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719" name="object 719"/>
          <p:cNvSpPr/>
          <p:nvPr/>
        </p:nvSpPr>
        <p:spPr>
          <a:xfrm>
            <a:off x="6313859"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720" name="object 720"/>
          <p:cNvSpPr/>
          <p:nvPr/>
        </p:nvSpPr>
        <p:spPr>
          <a:xfrm>
            <a:off x="6366782"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721" name="object 721"/>
          <p:cNvSpPr/>
          <p:nvPr/>
        </p:nvSpPr>
        <p:spPr>
          <a:xfrm>
            <a:off x="6419704"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722" name="object 722"/>
          <p:cNvSpPr/>
          <p:nvPr/>
        </p:nvSpPr>
        <p:spPr>
          <a:xfrm>
            <a:off x="6472627"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723" name="object 723"/>
          <p:cNvSpPr/>
          <p:nvPr/>
        </p:nvSpPr>
        <p:spPr>
          <a:xfrm>
            <a:off x="6525550"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724" name="object 724"/>
          <p:cNvSpPr/>
          <p:nvPr/>
        </p:nvSpPr>
        <p:spPr>
          <a:xfrm>
            <a:off x="6578473"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725" name="object 725"/>
          <p:cNvSpPr/>
          <p:nvPr/>
        </p:nvSpPr>
        <p:spPr>
          <a:xfrm>
            <a:off x="6631396"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726" name="object 726"/>
          <p:cNvSpPr/>
          <p:nvPr/>
        </p:nvSpPr>
        <p:spPr>
          <a:xfrm>
            <a:off x="6684318"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727" name="object 727"/>
          <p:cNvSpPr/>
          <p:nvPr/>
        </p:nvSpPr>
        <p:spPr>
          <a:xfrm>
            <a:off x="6737241"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728" name="object 728"/>
          <p:cNvSpPr/>
          <p:nvPr/>
        </p:nvSpPr>
        <p:spPr>
          <a:xfrm>
            <a:off x="6790164"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729" name="object 729"/>
          <p:cNvSpPr/>
          <p:nvPr/>
        </p:nvSpPr>
        <p:spPr>
          <a:xfrm>
            <a:off x="6843086"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730" name="object 730"/>
          <p:cNvSpPr/>
          <p:nvPr/>
        </p:nvSpPr>
        <p:spPr>
          <a:xfrm>
            <a:off x="6896009"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731" name="object 731"/>
          <p:cNvSpPr/>
          <p:nvPr/>
        </p:nvSpPr>
        <p:spPr>
          <a:xfrm>
            <a:off x="6948932"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732" name="object 732"/>
          <p:cNvSpPr/>
          <p:nvPr/>
        </p:nvSpPr>
        <p:spPr>
          <a:xfrm>
            <a:off x="7001854"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733" name="object 733"/>
          <p:cNvSpPr/>
          <p:nvPr/>
        </p:nvSpPr>
        <p:spPr>
          <a:xfrm>
            <a:off x="7054778"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734" name="object 734"/>
          <p:cNvSpPr/>
          <p:nvPr/>
        </p:nvSpPr>
        <p:spPr>
          <a:xfrm>
            <a:off x="7107700" y="1602789"/>
            <a:ext cx="8965" cy="0"/>
          </a:xfrm>
          <a:custGeom>
            <a:avLst/>
            <a:gdLst/>
            <a:ahLst/>
            <a:cxnLst/>
            <a:rect l="l" t="t" r="r" b="b"/>
            <a:pathLst>
              <a:path w="10159">
                <a:moveTo>
                  <a:pt x="0" y="0"/>
                </a:moveTo>
                <a:lnTo>
                  <a:pt x="9996" y="0"/>
                </a:lnTo>
              </a:path>
            </a:pathLst>
          </a:custGeom>
          <a:ln w="10030">
            <a:solidFill>
              <a:srgbClr val="C7C6C3"/>
            </a:solidFill>
          </a:ln>
        </p:spPr>
        <p:txBody>
          <a:bodyPr wrap="square" lIns="0" tIns="0" rIns="0" bIns="0" rtlCol="0"/>
          <a:lstStyle/>
          <a:p>
            <a:endParaRPr sz="1588"/>
          </a:p>
        </p:txBody>
      </p:sp>
      <p:sp>
        <p:nvSpPr>
          <p:cNvPr id="735" name="object 735"/>
          <p:cNvSpPr/>
          <p:nvPr/>
        </p:nvSpPr>
        <p:spPr>
          <a:xfrm>
            <a:off x="7160622" y="1602789"/>
            <a:ext cx="3362" cy="0"/>
          </a:xfrm>
          <a:custGeom>
            <a:avLst/>
            <a:gdLst/>
            <a:ahLst/>
            <a:cxnLst/>
            <a:rect l="l" t="t" r="r" b="b"/>
            <a:pathLst>
              <a:path w="3809">
                <a:moveTo>
                  <a:pt x="0" y="0"/>
                </a:moveTo>
                <a:lnTo>
                  <a:pt x="3615" y="0"/>
                </a:lnTo>
              </a:path>
            </a:pathLst>
          </a:custGeom>
          <a:ln w="10030">
            <a:solidFill>
              <a:srgbClr val="C7C6C3"/>
            </a:solidFill>
          </a:ln>
        </p:spPr>
        <p:txBody>
          <a:bodyPr wrap="square" lIns="0" tIns="0" rIns="0" bIns="0" rtlCol="0"/>
          <a:lstStyle/>
          <a:p>
            <a:endParaRPr sz="1588"/>
          </a:p>
        </p:txBody>
      </p:sp>
      <p:sp>
        <p:nvSpPr>
          <p:cNvPr id="736" name="object 736"/>
          <p:cNvSpPr/>
          <p:nvPr/>
        </p:nvSpPr>
        <p:spPr>
          <a:xfrm>
            <a:off x="845176" y="1859374"/>
            <a:ext cx="6230471" cy="946897"/>
          </a:xfrm>
          <a:custGeom>
            <a:avLst/>
            <a:gdLst/>
            <a:ahLst/>
            <a:cxnLst/>
            <a:rect l="l" t="t" r="r" b="b"/>
            <a:pathLst>
              <a:path w="7061200" h="1073150">
                <a:moveTo>
                  <a:pt x="0" y="1072761"/>
                </a:moveTo>
                <a:lnTo>
                  <a:pt x="1764080" y="920705"/>
                </a:lnTo>
                <a:lnTo>
                  <a:pt x="3532994" y="628743"/>
                </a:lnTo>
                <a:lnTo>
                  <a:pt x="5297075" y="322133"/>
                </a:lnTo>
                <a:lnTo>
                  <a:pt x="7061156" y="0"/>
                </a:lnTo>
              </a:path>
            </a:pathLst>
          </a:custGeom>
          <a:ln w="30090">
            <a:solidFill>
              <a:srgbClr val="37A694"/>
            </a:solidFill>
          </a:ln>
        </p:spPr>
        <p:txBody>
          <a:bodyPr wrap="square" lIns="0" tIns="0" rIns="0" bIns="0" rtlCol="0"/>
          <a:lstStyle/>
          <a:p>
            <a:endParaRPr sz="1588"/>
          </a:p>
        </p:txBody>
      </p:sp>
      <p:sp>
        <p:nvSpPr>
          <p:cNvPr id="737" name="object 737"/>
          <p:cNvSpPr/>
          <p:nvPr/>
        </p:nvSpPr>
        <p:spPr>
          <a:xfrm>
            <a:off x="845176" y="2034691"/>
            <a:ext cx="6230471" cy="884704"/>
          </a:xfrm>
          <a:custGeom>
            <a:avLst/>
            <a:gdLst/>
            <a:ahLst/>
            <a:cxnLst/>
            <a:rect l="l" t="t" r="r" b="b"/>
            <a:pathLst>
              <a:path w="7061200" h="1002664">
                <a:moveTo>
                  <a:pt x="0" y="1002210"/>
                </a:moveTo>
                <a:lnTo>
                  <a:pt x="1764080" y="854219"/>
                </a:lnTo>
                <a:lnTo>
                  <a:pt x="3532994" y="627110"/>
                </a:lnTo>
                <a:lnTo>
                  <a:pt x="5297075" y="323018"/>
                </a:lnTo>
                <a:lnTo>
                  <a:pt x="7061156" y="0"/>
                </a:lnTo>
              </a:path>
            </a:pathLst>
          </a:custGeom>
          <a:ln w="30090">
            <a:solidFill>
              <a:srgbClr val="8B3C87"/>
            </a:solidFill>
          </a:ln>
        </p:spPr>
        <p:txBody>
          <a:bodyPr wrap="square" lIns="0" tIns="0" rIns="0" bIns="0" rtlCol="0"/>
          <a:lstStyle/>
          <a:p>
            <a:endParaRPr sz="1588"/>
          </a:p>
        </p:txBody>
      </p:sp>
      <p:sp>
        <p:nvSpPr>
          <p:cNvPr id="738" name="object 738"/>
          <p:cNvSpPr/>
          <p:nvPr/>
        </p:nvSpPr>
        <p:spPr>
          <a:xfrm>
            <a:off x="845176" y="1820362"/>
            <a:ext cx="6230471" cy="928407"/>
          </a:xfrm>
          <a:custGeom>
            <a:avLst/>
            <a:gdLst/>
            <a:ahLst/>
            <a:cxnLst/>
            <a:rect l="l" t="t" r="r" b="b"/>
            <a:pathLst>
              <a:path w="7061200" h="1052195">
                <a:moveTo>
                  <a:pt x="0" y="1052020"/>
                </a:moveTo>
                <a:lnTo>
                  <a:pt x="1764080" y="904483"/>
                </a:lnTo>
                <a:lnTo>
                  <a:pt x="3532994" y="629920"/>
                </a:lnTo>
                <a:lnTo>
                  <a:pt x="5297075" y="322778"/>
                </a:lnTo>
                <a:lnTo>
                  <a:pt x="7061156" y="0"/>
                </a:lnTo>
              </a:path>
            </a:pathLst>
          </a:custGeom>
          <a:ln w="30090">
            <a:solidFill>
              <a:srgbClr val="DD6A7E"/>
            </a:solidFill>
          </a:ln>
        </p:spPr>
        <p:txBody>
          <a:bodyPr wrap="square" lIns="0" tIns="0" rIns="0" bIns="0" rtlCol="0"/>
          <a:lstStyle/>
          <a:p>
            <a:endParaRPr sz="1588"/>
          </a:p>
        </p:txBody>
      </p:sp>
      <p:sp>
        <p:nvSpPr>
          <p:cNvPr id="739" name="object 739"/>
          <p:cNvSpPr/>
          <p:nvPr/>
        </p:nvSpPr>
        <p:spPr>
          <a:xfrm>
            <a:off x="845176" y="1678567"/>
            <a:ext cx="6230471" cy="957543"/>
          </a:xfrm>
          <a:custGeom>
            <a:avLst/>
            <a:gdLst/>
            <a:ahLst/>
            <a:cxnLst/>
            <a:rect l="l" t="t" r="r" b="b"/>
            <a:pathLst>
              <a:path w="7061200" h="1085214">
                <a:moveTo>
                  <a:pt x="0" y="1084973"/>
                </a:moveTo>
                <a:lnTo>
                  <a:pt x="1764080" y="937736"/>
                </a:lnTo>
                <a:lnTo>
                  <a:pt x="3532994" y="631779"/>
                </a:lnTo>
                <a:lnTo>
                  <a:pt x="5297075" y="322620"/>
                </a:lnTo>
                <a:lnTo>
                  <a:pt x="7061156" y="0"/>
                </a:lnTo>
              </a:path>
            </a:pathLst>
          </a:custGeom>
          <a:ln w="30090">
            <a:solidFill>
              <a:srgbClr val="6A90C8"/>
            </a:solidFill>
          </a:ln>
        </p:spPr>
        <p:txBody>
          <a:bodyPr wrap="square" lIns="0" tIns="0" rIns="0" bIns="0" rtlCol="0"/>
          <a:lstStyle/>
          <a:p>
            <a:endParaRPr sz="1588"/>
          </a:p>
        </p:txBody>
      </p:sp>
      <p:sp>
        <p:nvSpPr>
          <p:cNvPr id="740" name="object 740"/>
          <p:cNvSpPr/>
          <p:nvPr/>
        </p:nvSpPr>
        <p:spPr>
          <a:xfrm>
            <a:off x="501674" y="1356687"/>
            <a:ext cx="87406" cy="87406"/>
          </a:xfrm>
          <a:custGeom>
            <a:avLst/>
            <a:gdLst/>
            <a:ahLst/>
            <a:cxnLst/>
            <a:rect l="l" t="t" r="r" b="b"/>
            <a:pathLst>
              <a:path w="99060" h="99060">
                <a:moveTo>
                  <a:pt x="56053" y="98893"/>
                </a:moveTo>
                <a:lnTo>
                  <a:pt x="42927" y="98893"/>
                </a:lnTo>
                <a:lnTo>
                  <a:pt x="36614" y="97638"/>
                </a:lnTo>
                <a:lnTo>
                  <a:pt x="6278" y="74427"/>
                </a:lnTo>
                <a:lnTo>
                  <a:pt x="0" y="56003"/>
                </a:lnTo>
                <a:lnTo>
                  <a:pt x="0" y="42889"/>
                </a:lnTo>
                <a:lnTo>
                  <a:pt x="19136" y="9846"/>
                </a:lnTo>
                <a:lnTo>
                  <a:pt x="42927" y="0"/>
                </a:lnTo>
                <a:lnTo>
                  <a:pt x="56053" y="0"/>
                </a:lnTo>
                <a:lnTo>
                  <a:pt x="89126" y="19119"/>
                </a:lnTo>
                <a:lnTo>
                  <a:pt x="98981" y="42889"/>
                </a:lnTo>
                <a:lnTo>
                  <a:pt x="98981" y="56003"/>
                </a:lnTo>
                <a:lnTo>
                  <a:pt x="79845" y="89047"/>
                </a:lnTo>
                <a:lnTo>
                  <a:pt x="56053" y="98893"/>
                </a:lnTo>
                <a:close/>
              </a:path>
            </a:pathLst>
          </a:custGeom>
          <a:solidFill>
            <a:srgbClr val="37A694"/>
          </a:solidFill>
        </p:spPr>
        <p:txBody>
          <a:bodyPr wrap="square" lIns="0" tIns="0" rIns="0" bIns="0" rtlCol="0"/>
          <a:lstStyle/>
          <a:p>
            <a:endParaRPr sz="1588"/>
          </a:p>
        </p:txBody>
      </p:sp>
      <p:sp>
        <p:nvSpPr>
          <p:cNvPr id="741" name="object 741"/>
          <p:cNvSpPr/>
          <p:nvPr/>
        </p:nvSpPr>
        <p:spPr>
          <a:xfrm>
            <a:off x="1198819" y="1356687"/>
            <a:ext cx="87406" cy="87406"/>
          </a:xfrm>
          <a:custGeom>
            <a:avLst/>
            <a:gdLst/>
            <a:ahLst/>
            <a:cxnLst/>
            <a:rect l="l" t="t" r="r" b="b"/>
            <a:pathLst>
              <a:path w="99059" h="99060">
                <a:moveTo>
                  <a:pt x="56053" y="98893"/>
                </a:moveTo>
                <a:lnTo>
                  <a:pt x="42927" y="98893"/>
                </a:lnTo>
                <a:lnTo>
                  <a:pt x="36614" y="97638"/>
                </a:lnTo>
                <a:lnTo>
                  <a:pt x="6278" y="74427"/>
                </a:lnTo>
                <a:lnTo>
                  <a:pt x="0" y="56003"/>
                </a:lnTo>
                <a:lnTo>
                  <a:pt x="0" y="42889"/>
                </a:lnTo>
                <a:lnTo>
                  <a:pt x="19136" y="9846"/>
                </a:lnTo>
                <a:lnTo>
                  <a:pt x="42927" y="0"/>
                </a:lnTo>
                <a:lnTo>
                  <a:pt x="56053" y="0"/>
                </a:lnTo>
                <a:lnTo>
                  <a:pt x="89126" y="19119"/>
                </a:lnTo>
                <a:lnTo>
                  <a:pt x="98981" y="42889"/>
                </a:lnTo>
                <a:lnTo>
                  <a:pt x="98981" y="56003"/>
                </a:lnTo>
                <a:lnTo>
                  <a:pt x="79845" y="89047"/>
                </a:lnTo>
                <a:lnTo>
                  <a:pt x="56053" y="98893"/>
                </a:lnTo>
                <a:close/>
              </a:path>
            </a:pathLst>
          </a:custGeom>
          <a:solidFill>
            <a:srgbClr val="8B3C87"/>
          </a:solidFill>
        </p:spPr>
        <p:txBody>
          <a:bodyPr wrap="square" lIns="0" tIns="0" rIns="0" bIns="0" rtlCol="0"/>
          <a:lstStyle/>
          <a:p>
            <a:endParaRPr sz="1588"/>
          </a:p>
        </p:txBody>
      </p:sp>
      <p:sp>
        <p:nvSpPr>
          <p:cNvPr id="742" name="object 742"/>
          <p:cNvSpPr/>
          <p:nvPr/>
        </p:nvSpPr>
        <p:spPr>
          <a:xfrm>
            <a:off x="2213652" y="1356687"/>
            <a:ext cx="87406" cy="87406"/>
          </a:xfrm>
          <a:custGeom>
            <a:avLst/>
            <a:gdLst/>
            <a:ahLst/>
            <a:cxnLst/>
            <a:rect l="l" t="t" r="r" b="b"/>
            <a:pathLst>
              <a:path w="99060" h="99060">
                <a:moveTo>
                  <a:pt x="56053" y="98893"/>
                </a:moveTo>
                <a:lnTo>
                  <a:pt x="42927" y="98893"/>
                </a:lnTo>
                <a:lnTo>
                  <a:pt x="36614" y="97638"/>
                </a:lnTo>
                <a:lnTo>
                  <a:pt x="6278" y="74427"/>
                </a:lnTo>
                <a:lnTo>
                  <a:pt x="0" y="56003"/>
                </a:lnTo>
                <a:lnTo>
                  <a:pt x="0" y="42889"/>
                </a:lnTo>
                <a:lnTo>
                  <a:pt x="19136" y="9846"/>
                </a:lnTo>
                <a:lnTo>
                  <a:pt x="42927" y="0"/>
                </a:lnTo>
                <a:lnTo>
                  <a:pt x="56053" y="0"/>
                </a:lnTo>
                <a:lnTo>
                  <a:pt x="89126" y="19119"/>
                </a:lnTo>
                <a:lnTo>
                  <a:pt x="98981" y="42889"/>
                </a:lnTo>
                <a:lnTo>
                  <a:pt x="98981" y="56003"/>
                </a:lnTo>
                <a:lnTo>
                  <a:pt x="79845" y="89047"/>
                </a:lnTo>
                <a:lnTo>
                  <a:pt x="56053" y="98893"/>
                </a:lnTo>
                <a:close/>
              </a:path>
            </a:pathLst>
          </a:custGeom>
          <a:solidFill>
            <a:srgbClr val="DD6A7E"/>
          </a:solidFill>
        </p:spPr>
        <p:txBody>
          <a:bodyPr wrap="square" lIns="0" tIns="0" rIns="0" bIns="0" rtlCol="0"/>
          <a:lstStyle/>
          <a:p>
            <a:endParaRPr sz="1588"/>
          </a:p>
        </p:txBody>
      </p:sp>
      <p:sp>
        <p:nvSpPr>
          <p:cNvPr id="743" name="object 743"/>
          <p:cNvSpPr/>
          <p:nvPr/>
        </p:nvSpPr>
        <p:spPr>
          <a:xfrm>
            <a:off x="2857851" y="1356687"/>
            <a:ext cx="87406" cy="87406"/>
          </a:xfrm>
          <a:custGeom>
            <a:avLst/>
            <a:gdLst/>
            <a:ahLst/>
            <a:cxnLst/>
            <a:rect l="l" t="t" r="r" b="b"/>
            <a:pathLst>
              <a:path w="99060" h="99060">
                <a:moveTo>
                  <a:pt x="56053" y="98893"/>
                </a:moveTo>
                <a:lnTo>
                  <a:pt x="42927" y="98893"/>
                </a:lnTo>
                <a:lnTo>
                  <a:pt x="36614" y="97638"/>
                </a:lnTo>
                <a:lnTo>
                  <a:pt x="6278" y="74427"/>
                </a:lnTo>
                <a:lnTo>
                  <a:pt x="0" y="56003"/>
                </a:lnTo>
                <a:lnTo>
                  <a:pt x="0" y="42889"/>
                </a:lnTo>
                <a:lnTo>
                  <a:pt x="19136" y="9846"/>
                </a:lnTo>
                <a:lnTo>
                  <a:pt x="42927" y="0"/>
                </a:lnTo>
                <a:lnTo>
                  <a:pt x="56053" y="0"/>
                </a:lnTo>
                <a:lnTo>
                  <a:pt x="89126" y="19119"/>
                </a:lnTo>
                <a:lnTo>
                  <a:pt x="98981" y="42889"/>
                </a:lnTo>
                <a:lnTo>
                  <a:pt x="98981" y="56003"/>
                </a:lnTo>
                <a:lnTo>
                  <a:pt x="79845" y="89047"/>
                </a:lnTo>
                <a:lnTo>
                  <a:pt x="56053" y="98893"/>
                </a:lnTo>
                <a:close/>
              </a:path>
            </a:pathLst>
          </a:custGeom>
          <a:solidFill>
            <a:srgbClr val="6A90C8"/>
          </a:solidFill>
        </p:spPr>
        <p:txBody>
          <a:bodyPr wrap="square" lIns="0" tIns="0" rIns="0" bIns="0" rtlCol="0"/>
          <a:lstStyle/>
          <a:p>
            <a:endParaRPr sz="1588"/>
          </a:p>
        </p:txBody>
      </p:sp>
      <p:sp>
        <p:nvSpPr>
          <p:cNvPr id="744" name="object 744"/>
          <p:cNvSpPr txBox="1"/>
          <p:nvPr/>
        </p:nvSpPr>
        <p:spPr>
          <a:xfrm>
            <a:off x="481152" y="846981"/>
            <a:ext cx="6431056" cy="822341"/>
          </a:xfrm>
          <a:prstGeom prst="rect">
            <a:avLst/>
          </a:prstGeom>
        </p:spPr>
        <p:txBody>
          <a:bodyPr vert="horz" wrap="square" lIns="0" tIns="0" rIns="0" bIns="0" rtlCol="0">
            <a:spAutoFit/>
          </a:bodyPr>
          <a:lstStyle/>
          <a:p>
            <a:pPr marL="11206" marR="4483">
              <a:lnSpc>
                <a:spcPts val="1527"/>
              </a:lnSpc>
            </a:pPr>
            <a:r>
              <a:rPr sz="1456" spc="-4" dirty="0">
                <a:solidFill>
                  <a:srgbClr val="252423"/>
                </a:solidFill>
                <a:latin typeface="Arial Narrow"/>
                <a:cs typeface="Arial Narrow"/>
              </a:rPr>
              <a:t>R</a:t>
            </a:r>
            <a:r>
              <a:rPr sz="1456" spc="26" dirty="0">
                <a:solidFill>
                  <a:srgbClr val="252423"/>
                </a:solidFill>
                <a:latin typeface="Arial Narrow"/>
                <a:cs typeface="Arial Narrow"/>
              </a:rPr>
              <a:t>a</a:t>
            </a:r>
            <a:r>
              <a:rPr sz="1456" spc="88" dirty="0">
                <a:solidFill>
                  <a:srgbClr val="252423"/>
                </a:solidFill>
                <a:latin typeface="Arial Narrow"/>
                <a:cs typeface="Arial Narrow"/>
              </a:rPr>
              <a:t>te</a:t>
            </a:r>
            <a:r>
              <a:rPr sz="1456" spc="9" dirty="0">
                <a:solidFill>
                  <a:srgbClr val="252423"/>
                </a:solidFill>
                <a:latin typeface="Arial Narrow"/>
                <a:cs typeface="Arial Narrow"/>
              </a:rPr>
              <a:t> </a:t>
            </a:r>
            <a:r>
              <a:rPr sz="1456" spc="62" dirty="0">
                <a:solidFill>
                  <a:srgbClr val="252423"/>
                </a:solidFill>
                <a:latin typeface="Arial Narrow"/>
                <a:cs typeface="Arial Narrow"/>
              </a:rPr>
              <a:t>of</a:t>
            </a:r>
            <a:r>
              <a:rPr sz="1456" spc="9" dirty="0">
                <a:solidFill>
                  <a:srgbClr val="252423"/>
                </a:solidFill>
                <a:latin typeface="Arial Narrow"/>
                <a:cs typeface="Arial Narrow"/>
              </a:rPr>
              <a:t> </a:t>
            </a:r>
            <a:r>
              <a:rPr sz="1456" spc="31" dirty="0">
                <a:solidFill>
                  <a:srgbClr val="252423"/>
                </a:solidFill>
                <a:latin typeface="Arial Narrow"/>
                <a:cs typeface="Arial Narrow"/>
              </a:rPr>
              <a:t>Chi</a:t>
            </a:r>
            <a:r>
              <a:rPr sz="1456" spc="119" dirty="0">
                <a:solidFill>
                  <a:srgbClr val="252423"/>
                </a:solidFill>
                <a:latin typeface="Arial Narrow"/>
                <a:cs typeface="Arial Narrow"/>
              </a:rPr>
              <a:t>l</a:t>
            </a:r>
            <a:r>
              <a:rPr sz="1456" spc="53" dirty="0">
                <a:solidFill>
                  <a:srgbClr val="252423"/>
                </a:solidFill>
                <a:latin typeface="Arial Narrow"/>
                <a:cs typeface="Arial Narrow"/>
              </a:rPr>
              <a:t>d</a:t>
            </a:r>
            <a:r>
              <a:rPr sz="1456" spc="154" dirty="0">
                <a:solidFill>
                  <a:srgbClr val="252423"/>
                </a:solidFill>
                <a:latin typeface="Arial Narrow"/>
                <a:cs typeface="Arial Narrow"/>
              </a:rPr>
              <a:t>r</a:t>
            </a:r>
            <a:r>
              <a:rPr sz="1456" spc="66" dirty="0">
                <a:solidFill>
                  <a:srgbClr val="252423"/>
                </a:solidFill>
                <a:latin typeface="Arial Narrow"/>
                <a:cs typeface="Arial Narrow"/>
              </a:rPr>
              <a:t>en</a:t>
            </a:r>
            <a:r>
              <a:rPr sz="1456" spc="9" dirty="0">
                <a:solidFill>
                  <a:srgbClr val="252423"/>
                </a:solidFill>
                <a:latin typeface="Arial Narrow"/>
                <a:cs typeface="Arial Narrow"/>
              </a:rPr>
              <a:t> </a:t>
            </a:r>
            <a:r>
              <a:rPr sz="1456" spc="26" dirty="0">
                <a:solidFill>
                  <a:srgbClr val="252423"/>
                </a:solidFill>
                <a:latin typeface="Arial Narrow"/>
                <a:cs typeface="Arial Narrow"/>
              </a:rPr>
              <a:t>a</a:t>
            </a:r>
            <a:r>
              <a:rPr sz="1456" spc="66" dirty="0">
                <a:solidFill>
                  <a:srgbClr val="252423"/>
                </a:solidFill>
                <a:latin typeface="Arial Narrow"/>
                <a:cs typeface="Arial Narrow"/>
              </a:rPr>
              <a:t>nd</a:t>
            </a:r>
            <a:r>
              <a:rPr sz="1456" spc="9" dirty="0">
                <a:solidFill>
                  <a:srgbClr val="252423"/>
                </a:solidFill>
                <a:latin typeface="Arial Narrow"/>
                <a:cs typeface="Arial Narrow"/>
              </a:rPr>
              <a:t> </a:t>
            </a:r>
            <a:r>
              <a:rPr sz="1456" spc="62" dirty="0">
                <a:solidFill>
                  <a:srgbClr val="252423"/>
                </a:solidFill>
                <a:latin typeface="Arial Narrow"/>
                <a:cs typeface="Arial Narrow"/>
              </a:rPr>
              <a:t>you</a:t>
            </a:r>
            <a:r>
              <a:rPr sz="1456" spc="66" dirty="0">
                <a:solidFill>
                  <a:srgbClr val="252423"/>
                </a:solidFill>
                <a:latin typeface="Arial Narrow"/>
                <a:cs typeface="Arial Narrow"/>
              </a:rPr>
              <a:t>ng</a:t>
            </a:r>
            <a:r>
              <a:rPr sz="1456" spc="9" dirty="0">
                <a:solidFill>
                  <a:srgbClr val="252423"/>
                </a:solidFill>
                <a:latin typeface="Arial Narrow"/>
                <a:cs typeface="Arial Narrow"/>
              </a:rPr>
              <a:t> </a:t>
            </a:r>
            <a:r>
              <a:rPr sz="1456" spc="53" dirty="0">
                <a:solidFill>
                  <a:srgbClr val="252423"/>
                </a:solidFill>
                <a:latin typeface="Arial Narrow"/>
                <a:cs typeface="Arial Narrow"/>
              </a:rPr>
              <a:t>p</a:t>
            </a:r>
            <a:r>
              <a:rPr sz="1456" spc="57" dirty="0">
                <a:solidFill>
                  <a:srgbClr val="252423"/>
                </a:solidFill>
                <a:latin typeface="Arial Narrow"/>
                <a:cs typeface="Arial Narrow"/>
              </a:rPr>
              <a:t>eo</a:t>
            </a:r>
            <a:r>
              <a:rPr sz="1456" spc="53" dirty="0">
                <a:solidFill>
                  <a:srgbClr val="252423"/>
                </a:solidFill>
                <a:latin typeface="Arial Narrow"/>
                <a:cs typeface="Arial Narrow"/>
              </a:rPr>
              <a:t>p</a:t>
            </a:r>
            <a:r>
              <a:rPr sz="1456" spc="101" dirty="0">
                <a:solidFill>
                  <a:srgbClr val="252423"/>
                </a:solidFill>
                <a:latin typeface="Arial Narrow"/>
                <a:cs typeface="Arial Narrow"/>
              </a:rPr>
              <a:t>l</a:t>
            </a:r>
            <a:r>
              <a:rPr sz="1456" spc="57" dirty="0">
                <a:solidFill>
                  <a:srgbClr val="252423"/>
                </a:solidFill>
                <a:latin typeface="Arial Narrow"/>
                <a:cs typeface="Arial Narrow"/>
              </a:rPr>
              <a:t>e</a:t>
            </a:r>
            <a:r>
              <a:rPr sz="1456" spc="9" dirty="0">
                <a:solidFill>
                  <a:srgbClr val="252423"/>
                </a:solidFill>
                <a:latin typeface="Arial Narrow"/>
                <a:cs typeface="Arial Narrow"/>
              </a:rPr>
              <a:t> </a:t>
            </a:r>
            <a:r>
              <a:rPr sz="1456" spc="163" dirty="0">
                <a:solidFill>
                  <a:srgbClr val="252423"/>
                </a:solidFill>
                <a:latin typeface="Arial Narrow"/>
                <a:cs typeface="Arial Narrow"/>
              </a:rPr>
              <a:t>w</a:t>
            </a:r>
            <a:r>
              <a:rPr sz="1456" spc="62" dirty="0">
                <a:solidFill>
                  <a:srgbClr val="252423"/>
                </a:solidFill>
                <a:latin typeface="Arial Narrow"/>
                <a:cs typeface="Arial Narrow"/>
              </a:rPr>
              <a:t>i</a:t>
            </a:r>
            <a:r>
              <a:rPr sz="1456" spc="97" dirty="0">
                <a:solidFill>
                  <a:srgbClr val="252423"/>
                </a:solidFill>
                <a:latin typeface="Arial Narrow"/>
                <a:cs typeface="Arial Narrow"/>
              </a:rPr>
              <a:t>th</a:t>
            </a:r>
            <a:r>
              <a:rPr sz="1456" spc="9" dirty="0">
                <a:solidFill>
                  <a:srgbClr val="252423"/>
                </a:solidFill>
                <a:latin typeface="Arial Narrow"/>
                <a:cs typeface="Arial Narrow"/>
              </a:rPr>
              <a:t> </a:t>
            </a:r>
            <a:r>
              <a:rPr sz="1456" spc="93" dirty="0">
                <a:solidFill>
                  <a:srgbClr val="252423"/>
                </a:solidFill>
                <a:latin typeface="Arial Narrow"/>
                <a:cs typeface="Arial Narrow"/>
              </a:rPr>
              <a:t>s</a:t>
            </a:r>
            <a:r>
              <a:rPr sz="1456" spc="71" dirty="0">
                <a:solidFill>
                  <a:srgbClr val="252423"/>
                </a:solidFill>
                <a:latin typeface="Arial Narrow"/>
                <a:cs typeface="Arial Narrow"/>
              </a:rPr>
              <a:t>ta</a:t>
            </a:r>
            <a:r>
              <a:rPr sz="1456" spc="110" dirty="0">
                <a:solidFill>
                  <a:srgbClr val="252423"/>
                </a:solidFill>
                <a:latin typeface="Arial Narrow"/>
                <a:cs typeface="Arial Narrow"/>
              </a:rPr>
              <a:t>tem</a:t>
            </a:r>
            <a:r>
              <a:rPr sz="1456" spc="84" dirty="0">
                <a:solidFill>
                  <a:srgbClr val="252423"/>
                </a:solidFill>
                <a:latin typeface="Arial Narrow"/>
                <a:cs typeface="Arial Narrow"/>
              </a:rPr>
              <a:t>ents</a:t>
            </a:r>
            <a:r>
              <a:rPr sz="1456" spc="9" dirty="0">
                <a:solidFill>
                  <a:srgbClr val="252423"/>
                </a:solidFill>
                <a:latin typeface="Arial Narrow"/>
                <a:cs typeface="Arial Narrow"/>
              </a:rPr>
              <a:t> </a:t>
            </a:r>
            <a:r>
              <a:rPr sz="1456" spc="106" dirty="0">
                <a:solidFill>
                  <a:srgbClr val="252423"/>
                </a:solidFill>
                <a:latin typeface="Arial Narrow"/>
                <a:cs typeface="Arial Narrow"/>
              </a:rPr>
              <a:t>or</a:t>
            </a:r>
            <a:r>
              <a:rPr sz="1456" spc="9" dirty="0">
                <a:solidFill>
                  <a:srgbClr val="252423"/>
                </a:solidFill>
                <a:latin typeface="Arial Narrow"/>
                <a:cs typeface="Arial Narrow"/>
              </a:rPr>
              <a:t> </a:t>
            </a:r>
            <a:r>
              <a:rPr sz="1456" spc="-9" dirty="0">
                <a:solidFill>
                  <a:srgbClr val="252423"/>
                </a:solidFill>
                <a:latin typeface="Arial Narrow"/>
                <a:cs typeface="Arial Narrow"/>
              </a:rPr>
              <a:t>E</a:t>
            </a:r>
            <a:r>
              <a:rPr sz="1456" spc="26" dirty="0">
                <a:solidFill>
                  <a:srgbClr val="252423"/>
                </a:solidFill>
                <a:latin typeface="Arial Narrow"/>
                <a:cs typeface="Arial Narrow"/>
              </a:rPr>
              <a:t>H</a:t>
            </a:r>
            <a:r>
              <a:rPr sz="1456" spc="-49" dirty="0">
                <a:solidFill>
                  <a:srgbClr val="252423"/>
                </a:solidFill>
                <a:latin typeface="Arial Narrow"/>
                <a:cs typeface="Arial Narrow"/>
              </a:rPr>
              <a:t>C</a:t>
            </a:r>
            <a:r>
              <a:rPr sz="1456" spc="9" dirty="0">
                <a:solidFill>
                  <a:srgbClr val="252423"/>
                </a:solidFill>
                <a:latin typeface="Arial Narrow"/>
                <a:cs typeface="Arial Narrow"/>
              </a:rPr>
              <a:t> </a:t>
            </a:r>
            <a:r>
              <a:rPr sz="1456" spc="53" dirty="0">
                <a:solidFill>
                  <a:srgbClr val="252423"/>
                </a:solidFill>
                <a:latin typeface="Arial Narrow"/>
                <a:cs typeface="Arial Narrow"/>
              </a:rPr>
              <a:t>p</a:t>
            </a:r>
            <a:r>
              <a:rPr sz="1456" spc="119" dirty="0">
                <a:solidFill>
                  <a:srgbClr val="252423"/>
                </a:solidFill>
                <a:latin typeface="Arial Narrow"/>
                <a:cs typeface="Arial Narrow"/>
              </a:rPr>
              <a:t>l</a:t>
            </a:r>
            <a:r>
              <a:rPr sz="1456" spc="26" dirty="0">
                <a:solidFill>
                  <a:srgbClr val="252423"/>
                </a:solidFill>
                <a:latin typeface="Arial Narrow"/>
                <a:cs typeface="Arial Narrow"/>
              </a:rPr>
              <a:t>a</a:t>
            </a:r>
            <a:r>
              <a:rPr sz="1456" spc="84" dirty="0">
                <a:solidFill>
                  <a:srgbClr val="252423"/>
                </a:solidFill>
                <a:latin typeface="Arial Narrow"/>
                <a:cs typeface="Arial Narrow"/>
              </a:rPr>
              <a:t>ns</a:t>
            </a:r>
            <a:r>
              <a:rPr sz="1456" spc="9" dirty="0">
                <a:solidFill>
                  <a:srgbClr val="252423"/>
                </a:solidFill>
                <a:latin typeface="Arial Narrow"/>
                <a:cs typeface="Arial Narrow"/>
              </a:rPr>
              <a:t> </a:t>
            </a:r>
            <a:r>
              <a:rPr sz="1456" spc="26" dirty="0">
                <a:solidFill>
                  <a:srgbClr val="252423"/>
                </a:solidFill>
                <a:latin typeface="Arial Narrow"/>
                <a:cs typeface="Arial Narrow"/>
              </a:rPr>
              <a:t>a</a:t>
            </a:r>
            <a:r>
              <a:rPr sz="1456" spc="119" dirty="0">
                <a:solidFill>
                  <a:srgbClr val="252423"/>
                </a:solidFill>
                <a:latin typeface="Arial Narrow"/>
                <a:cs typeface="Arial Narrow"/>
              </a:rPr>
              <a:t>t</a:t>
            </a:r>
            <a:r>
              <a:rPr sz="1456" spc="9" dirty="0">
                <a:solidFill>
                  <a:srgbClr val="252423"/>
                </a:solidFill>
                <a:latin typeface="Arial Narrow"/>
                <a:cs typeface="Arial Narrow"/>
              </a:rPr>
              <a:t> </a:t>
            </a:r>
            <a:r>
              <a:rPr sz="1456" spc="35" dirty="0">
                <a:solidFill>
                  <a:srgbClr val="252423"/>
                </a:solidFill>
                <a:latin typeface="Arial Narrow"/>
                <a:cs typeface="Arial Narrow"/>
              </a:rPr>
              <a:t>c</a:t>
            </a:r>
            <a:r>
              <a:rPr sz="1456" spc="75" dirty="0">
                <a:solidFill>
                  <a:srgbClr val="252423"/>
                </a:solidFill>
                <a:latin typeface="Arial Narrow"/>
                <a:cs typeface="Arial Narrow"/>
              </a:rPr>
              <a:t>ens</a:t>
            </a:r>
            <a:r>
              <a:rPr sz="1456" spc="66" dirty="0">
                <a:solidFill>
                  <a:srgbClr val="252423"/>
                </a:solidFill>
                <a:latin typeface="Arial Narrow"/>
                <a:cs typeface="Arial Narrow"/>
              </a:rPr>
              <a:t>u</a:t>
            </a:r>
            <a:r>
              <a:rPr sz="1456" spc="93" dirty="0">
                <a:solidFill>
                  <a:srgbClr val="252423"/>
                </a:solidFill>
                <a:latin typeface="Arial Narrow"/>
                <a:cs typeface="Arial Narrow"/>
              </a:rPr>
              <a:t>s</a:t>
            </a:r>
            <a:r>
              <a:rPr sz="1456" spc="9" dirty="0">
                <a:solidFill>
                  <a:srgbClr val="252423"/>
                </a:solidFill>
                <a:latin typeface="Arial Narrow"/>
                <a:cs typeface="Arial Narrow"/>
              </a:rPr>
              <a:t> </a:t>
            </a:r>
            <a:r>
              <a:rPr sz="1456" spc="53" dirty="0">
                <a:solidFill>
                  <a:srgbClr val="252423"/>
                </a:solidFill>
                <a:latin typeface="Arial Narrow"/>
                <a:cs typeface="Arial Narrow"/>
              </a:rPr>
              <a:t>d</a:t>
            </a:r>
            <a:r>
              <a:rPr sz="1456" spc="26" dirty="0">
                <a:solidFill>
                  <a:srgbClr val="252423"/>
                </a:solidFill>
                <a:latin typeface="Arial Narrow"/>
                <a:cs typeface="Arial Narrow"/>
              </a:rPr>
              <a:t>a</a:t>
            </a:r>
            <a:r>
              <a:rPr sz="1456" spc="88" dirty="0">
                <a:solidFill>
                  <a:srgbClr val="252423"/>
                </a:solidFill>
                <a:latin typeface="Arial Narrow"/>
                <a:cs typeface="Arial Narrow"/>
              </a:rPr>
              <a:t>te</a:t>
            </a:r>
            <a:r>
              <a:rPr sz="1456" spc="9" dirty="0">
                <a:solidFill>
                  <a:srgbClr val="252423"/>
                </a:solidFill>
                <a:latin typeface="Arial Narrow"/>
                <a:cs typeface="Arial Narrow"/>
              </a:rPr>
              <a:t> </a:t>
            </a:r>
            <a:r>
              <a:rPr sz="1456" spc="40" dirty="0">
                <a:solidFill>
                  <a:srgbClr val="252423"/>
                </a:solidFill>
                <a:latin typeface="Arial Narrow"/>
                <a:cs typeface="Arial Narrow"/>
              </a:rPr>
              <a:t>ea</a:t>
            </a:r>
            <a:r>
              <a:rPr sz="1456" spc="35" dirty="0">
                <a:solidFill>
                  <a:srgbClr val="252423"/>
                </a:solidFill>
                <a:latin typeface="Arial Narrow"/>
                <a:cs typeface="Arial Narrow"/>
              </a:rPr>
              <a:t>c</a:t>
            </a:r>
            <a:r>
              <a:rPr sz="1456" spc="75" dirty="0">
                <a:solidFill>
                  <a:srgbClr val="252423"/>
                </a:solidFill>
                <a:latin typeface="Arial Narrow"/>
                <a:cs typeface="Arial Narrow"/>
              </a:rPr>
              <a:t>h</a:t>
            </a:r>
            <a:r>
              <a:rPr sz="1456" spc="35" dirty="0">
                <a:solidFill>
                  <a:srgbClr val="252423"/>
                </a:solidFill>
                <a:latin typeface="Arial Narrow"/>
                <a:cs typeface="Arial Narrow"/>
              </a:rPr>
              <a:t> </a:t>
            </a:r>
            <a:r>
              <a:rPr sz="1456" spc="62" dirty="0">
                <a:solidFill>
                  <a:srgbClr val="252423"/>
                </a:solidFill>
                <a:latin typeface="Arial Narrow"/>
                <a:cs typeface="Arial Narrow"/>
              </a:rPr>
              <a:t>y</a:t>
            </a:r>
            <a:r>
              <a:rPr sz="1456" spc="40" dirty="0">
                <a:solidFill>
                  <a:srgbClr val="252423"/>
                </a:solidFill>
                <a:latin typeface="Arial Narrow"/>
                <a:cs typeface="Arial Narrow"/>
              </a:rPr>
              <a:t>ea</a:t>
            </a:r>
            <a:r>
              <a:rPr sz="1456" spc="154" dirty="0">
                <a:solidFill>
                  <a:srgbClr val="252423"/>
                </a:solidFill>
                <a:latin typeface="Arial Narrow"/>
                <a:cs typeface="Arial Narrow"/>
              </a:rPr>
              <a:t>r</a:t>
            </a:r>
            <a:r>
              <a:rPr sz="1456" spc="9" dirty="0">
                <a:solidFill>
                  <a:srgbClr val="252423"/>
                </a:solidFill>
                <a:latin typeface="Arial Narrow"/>
                <a:cs typeface="Arial Narrow"/>
              </a:rPr>
              <a:t> </a:t>
            </a:r>
            <a:r>
              <a:rPr sz="1456" spc="-79" dirty="0">
                <a:solidFill>
                  <a:srgbClr val="252423"/>
                </a:solidFill>
                <a:latin typeface="Arial Narrow"/>
                <a:cs typeface="Arial Narrow"/>
              </a:rPr>
              <a:t>(</a:t>
            </a:r>
            <a:r>
              <a:rPr sz="1456" spc="53" dirty="0">
                <a:solidFill>
                  <a:srgbClr val="252423"/>
                </a:solidFill>
                <a:latin typeface="Arial Narrow"/>
                <a:cs typeface="Arial Narrow"/>
              </a:rPr>
              <a:t>p</a:t>
            </a:r>
            <a:r>
              <a:rPr sz="1456" spc="106" dirty="0">
                <a:solidFill>
                  <a:srgbClr val="252423"/>
                </a:solidFill>
                <a:latin typeface="Arial Narrow"/>
                <a:cs typeface="Arial Narrow"/>
              </a:rPr>
              <a:t>er</a:t>
            </a:r>
            <a:r>
              <a:rPr sz="1456" spc="9" dirty="0">
                <a:solidFill>
                  <a:srgbClr val="252423"/>
                </a:solidFill>
                <a:latin typeface="Arial Narrow"/>
                <a:cs typeface="Arial Narrow"/>
              </a:rPr>
              <a:t> </a:t>
            </a:r>
            <a:r>
              <a:rPr sz="1456" spc="75" dirty="0">
                <a:solidFill>
                  <a:srgbClr val="252423"/>
                </a:solidFill>
                <a:latin typeface="Arial Narrow"/>
                <a:cs typeface="Arial Narrow"/>
              </a:rPr>
              <a:t>10k</a:t>
            </a:r>
            <a:r>
              <a:rPr sz="1456" spc="-79" dirty="0">
                <a:solidFill>
                  <a:srgbClr val="252423"/>
                </a:solidFill>
                <a:latin typeface="Arial Narrow"/>
                <a:cs typeface="Arial Narrow"/>
              </a:rPr>
              <a:t>)</a:t>
            </a:r>
            <a:endParaRPr sz="1456">
              <a:latin typeface="Arial Narrow"/>
              <a:cs typeface="Arial Narrow"/>
            </a:endParaRPr>
          </a:p>
          <a:p>
            <a:pPr marL="126633">
              <a:spcBef>
                <a:spcPts val="781"/>
              </a:spcBef>
              <a:tabLst>
                <a:tab pos="820875" algn="l"/>
                <a:tab pos="1837863" algn="l"/>
                <a:tab pos="2485597" algn="l"/>
              </a:tabLst>
            </a:pPr>
            <a:r>
              <a:rPr sz="927" spc="-4" dirty="0">
                <a:solidFill>
                  <a:srgbClr val="605D5C"/>
                </a:solidFill>
                <a:latin typeface="Segoe UI"/>
                <a:cs typeface="Segoe UI"/>
              </a:rPr>
              <a:t>E</a:t>
            </a:r>
            <a:r>
              <a:rPr sz="927" dirty="0">
                <a:solidFill>
                  <a:srgbClr val="605D5C"/>
                </a:solidFill>
                <a:latin typeface="Segoe UI"/>
                <a:cs typeface="Segoe UI"/>
              </a:rPr>
              <a:t>NG</a:t>
            </a:r>
            <a:r>
              <a:rPr sz="927" spc="22" dirty="0">
                <a:solidFill>
                  <a:srgbClr val="605D5C"/>
                </a:solidFill>
                <a:latin typeface="Segoe UI"/>
                <a:cs typeface="Segoe UI"/>
              </a:rPr>
              <a:t>L</a:t>
            </a:r>
            <a:r>
              <a:rPr sz="927" dirty="0">
                <a:solidFill>
                  <a:srgbClr val="605D5C"/>
                </a:solidFill>
                <a:latin typeface="Segoe UI"/>
                <a:cs typeface="Segoe UI"/>
              </a:rPr>
              <a:t>AND	INN</a:t>
            </a:r>
            <a:r>
              <a:rPr sz="927" spc="-4" dirty="0">
                <a:solidFill>
                  <a:srgbClr val="605D5C"/>
                </a:solidFill>
                <a:latin typeface="Segoe UI"/>
                <a:cs typeface="Segoe UI"/>
              </a:rPr>
              <a:t>E</a:t>
            </a:r>
            <a:r>
              <a:rPr sz="927" dirty="0">
                <a:solidFill>
                  <a:srgbClr val="605D5C"/>
                </a:solidFill>
                <a:latin typeface="Segoe UI"/>
                <a:cs typeface="Segoe UI"/>
              </a:rPr>
              <a:t>R</a:t>
            </a:r>
            <a:r>
              <a:rPr sz="927" spc="-4" dirty="0">
                <a:solidFill>
                  <a:srgbClr val="605D5C"/>
                </a:solidFill>
                <a:latin typeface="Segoe UI"/>
                <a:cs typeface="Segoe UI"/>
              </a:rPr>
              <a:t> </a:t>
            </a:r>
            <a:r>
              <a:rPr sz="927" spc="-40" dirty="0">
                <a:solidFill>
                  <a:srgbClr val="605D5C"/>
                </a:solidFill>
                <a:latin typeface="Segoe UI"/>
                <a:cs typeface="Segoe UI"/>
              </a:rPr>
              <a:t>L</a:t>
            </a:r>
            <a:r>
              <a:rPr sz="927" spc="-4" dirty="0">
                <a:solidFill>
                  <a:srgbClr val="605D5C"/>
                </a:solidFill>
                <a:latin typeface="Segoe UI"/>
                <a:cs typeface="Segoe UI"/>
              </a:rPr>
              <a:t>O</a:t>
            </a:r>
            <a:r>
              <a:rPr sz="927" dirty="0">
                <a:solidFill>
                  <a:srgbClr val="605D5C"/>
                </a:solidFill>
                <a:latin typeface="Segoe UI"/>
                <a:cs typeface="Segoe UI"/>
              </a:rPr>
              <a:t>ND</a:t>
            </a:r>
            <a:r>
              <a:rPr sz="927" spc="-4" dirty="0">
                <a:solidFill>
                  <a:srgbClr val="605D5C"/>
                </a:solidFill>
                <a:latin typeface="Segoe UI"/>
                <a:cs typeface="Segoe UI"/>
              </a:rPr>
              <a:t>O</a:t>
            </a:r>
            <a:r>
              <a:rPr sz="927" dirty="0">
                <a:solidFill>
                  <a:srgbClr val="605D5C"/>
                </a:solidFill>
                <a:latin typeface="Segoe UI"/>
                <a:cs typeface="Segoe UI"/>
              </a:rPr>
              <a:t>N	</a:t>
            </a:r>
            <a:r>
              <a:rPr sz="927" spc="-40" dirty="0">
                <a:solidFill>
                  <a:srgbClr val="605D5C"/>
                </a:solidFill>
                <a:latin typeface="Segoe UI"/>
                <a:cs typeface="Segoe UI"/>
              </a:rPr>
              <a:t>L</a:t>
            </a:r>
            <a:r>
              <a:rPr sz="927" spc="-4" dirty="0">
                <a:solidFill>
                  <a:srgbClr val="605D5C"/>
                </a:solidFill>
                <a:latin typeface="Segoe UI"/>
                <a:cs typeface="Segoe UI"/>
              </a:rPr>
              <a:t>O</a:t>
            </a:r>
            <a:r>
              <a:rPr sz="927" dirty="0">
                <a:solidFill>
                  <a:srgbClr val="605D5C"/>
                </a:solidFill>
                <a:latin typeface="Segoe UI"/>
                <a:cs typeface="Segoe UI"/>
              </a:rPr>
              <a:t>ND</a:t>
            </a:r>
            <a:r>
              <a:rPr sz="927" spc="-4" dirty="0">
                <a:solidFill>
                  <a:srgbClr val="605D5C"/>
                </a:solidFill>
                <a:latin typeface="Segoe UI"/>
                <a:cs typeface="Segoe UI"/>
              </a:rPr>
              <a:t>O</a:t>
            </a:r>
            <a:r>
              <a:rPr sz="927" dirty="0">
                <a:solidFill>
                  <a:srgbClr val="605D5C"/>
                </a:solidFill>
                <a:latin typeface="Segoe UI"/>
                <a:cs typeface="Segoe UI"/>
              </a:rPr>
              <a:t>N	</a:t>
            </a:r>
            <a:r>
              <a:rPr sz="927" spc="-4" dirty="0">
                <a:solidFill>
                  <a:srgbClr val="605D5C"/>
                </a:solidFill>
                <a:latin typeface="Segoe UI"/>
                <a:cs typeface="Segoe UI"/>
              </a:rPr>
              <a:t>O</a:t>
            </a:r>
            <a:r>
              <a:rPr sz="927" dirty="0">
                <a:solidFill>
                  <a:srgbClr val="605D5C"/>
                </a:solidFill>
                <a:latin typeface="Segoe UI"/>
                <a:cs typeface="Segoe UI"/>
              </a:rPr>
              <a:t>UT</a:t>
            </a:r>
            <a:r>
              <a:rPr sz="927" spc="-4" dirty="0">
                <a:solidFill>
                  <a:srgbClr val="605D5C"/>
                </a:solidFill>
                <a:latin typeface="Segoe UI"/>
                <a:cs typeface="Segoe UI"/>
              </a:rPr>
              <a:t>E</a:t>
            </a:r>
            <a:r>
              <a:rPr sz="927" dirty="0">
                <a:solidFill>
                  <a:srgbClr val="605D5C"/>
                </a:solidFill>
                <a:latin typeface="Segoe UI"/>
                <a:cs typeface="Segoe UI"/>
              </a:rPr>
              <a:t>R</a:t>
            </a:r>
            <a:r>
              <a:rPr sz="927" spc="-4" dirty="0">
                <a:solidFill>
                  <a:srgbClr val="605D5C"/>
                </a:solidFill>
                <a:latin typeface="Segoe UI"/>
                <a:cs typeface="Segoe UI"/>
              </a:rPr>
              <a:t> </a:t>
            </a:r>
            <a:r>
              <a:rPr sz="927" spc="-40" dirty="0">
                <a:solidFill>
                  <a:srgbClr val="605D5C"/>
                </a:solidFill>
                <a:latin typeface="Segoe UI"/>
                <a:cs typeface="Segoe UI"/>
              </a:rPr>
              <a:t>L</a:t>
            </a:r>
            <a:r>
              <a:rPr sz="927" spc="-4" dirty="0">
                <a:solidFill>
                  <a:srgbClr val="605D5C"/>
                </a:solidFill>
                <a:latin typeface="Segoe UI"/>
                <a:cs typeface="Segoe UI"/>
              </a:rPr>
              <a:t>O</a:t>
            </a:r>
            <a:r>
              <a:rPr sz="927" dirty="0">
                <a:solidFill>
                  <a:srgbClr val="605D5C"/>
                </a:solidFill>
                <a:latin typeface="Segoe UI"/>
                <a:cs typeface="Segoe UI"/>
              </a:rPr>
              <a:t>ND</a:t>
            </a:r>
            <a:r>
              <a:rPr sz="927" spc="-4" dirty="0">
                <a:solidFill>
                  <a:srgbClr val="605D5C"/>
                </a:solidFill>
                <a:latin typeface="Segoe UI"/>
                <a:cs typeface="Segoe UI"/>
              </a:rPr>
              <a:t>O</a:t>
            </a:r>
            <a:r>
              <a:rPr sz="927" dirty="0">
                <a:solidFill>
                  <a:srgbClr val="605D5C"/>
                </a:solidFill>
                <a:latin typeface="Segoe UI"/>
                <a:cs typeface="Segoe UI"/>
              </a:rPr>
              <a:t>N</a:t>
            </a:r>
            <a:endParaRPr sz="927">
              <a:latin typeface="Segoe UI"/>
              <a:cs typeface="Segoe UI"/>
            </a:endParaRPr>
          </a:p>
          <a:p>
            <a:pPr marL="16249">
              <a:lnSpc>
                <a:spcPts val="997"/>
              </a:lnSpc>
              <a:spcBef>
                <a:spcPts val="494"/>
              </a:spcBef>
            </a:pPr>
            <a:r>
              <a:rPr sz="838" spc="-4" dirty="0">
                <a:solidFill>
                  <a:srgbClr val="605D5C"/>
                </a:solidFill>
                <a:latin typeface="Segoe UI"/>
                <a:cs typeface="Segoe UI"/>
              </a:rPr>
              <a:t>220</a:t>
            </a:r>
            <a:endParaRPr sz="838">
              <a:latin typeface="Segoe UI"/>
              <a:cs typeface="Segoe UI"/>
            </a:endParaRPr>
          </a:p>
        </p:txBody>
      </p:sp>
      <p:sp>
        <p:nvSpPr>
          <p:cNvPr id="745" name="object 745"/>
          <p:cNvSpPr txBox="1"/>
          <p:nvPr/>
        </p:nvSpPr>
        <p:spPr>
          <a:xfrm>
            <a:off x="486389" y="2994266"/>
            <a:ext cx="193862" cy="128946"/>
          </a:xfrm>
          <a:prstGeom prst="rect">
            <a:avLst/>
          </a:prstGeom>
        </p:spPr>
        <p:txBody>
          <a:bodyPr vert="horz" wrap="square" lIns="0" tIns="0" rIns="0" bIns="0" rtlCol="0">
            <a:spAutoFit/>
          </a:bodyPr>
          <a:lstStyle/>
          <a:p>
            <a:pPr marL="11206"/>
            <a:r>
              <a:rPr sz="838" spc="-4" dirty="0">
                <a:solidFill>
                  <a:srgbClr val="605D5C"/>
                </a:solidFill>
                <a:latin typeface="Segoe UI"/>
                <a:cs typeface="Segoe UI"/>
              </a:rPr>
              <a:t>120</a:t>
            </a:r>
            <a:endParaRPr sz="838">
              <a:latin typeface="Segoe UI"/>
              <a:cs typeface="Segoe UI"/>
            </a:endParaRPr>
          </a:p>
        </p:txBody>
      </p:sp>
      <p:sp>
        <p:nvSpPr>
          <p:cNvPr id="746" name="object 746"/>
          <p:cNvSpPr txBox="1"/>
          <p:nvPr/>
        </p:nvSpPr>
        <p:spPr>
          <a:xfrm>
            <a:off x="486389" y="2703293"/>
            <a:ext cx="193862" cy="128946"/>
          </a:xfrm>
          <a:prstGeom prst="rect">
            <a:avLst/>
          </a:prstGeom>
        </p:spPr>
        <p:txBody>
          <a:bodyPr vert="horz" wrap="square" lIns="0" tIns="0" rIns="0" bIns="0" rtlCol="0">
            <a:spAutoFit/>
          </a:bodyPr>
          <a:lstStyle/>
          <a:p>
            <a:pPr marL="11206"/>
            <a:r>
              <a:rPr sz="838" spc="-4" dirty="0">
                <a:solidFill>
                  <a:srgbClr val="605D5C"/>
                </a:solidFill>
                <a:latin typeface="Segoe UI"/>
                <a:cs typeface="Segoe UI"/>
              </a:rPr>
              <a:t>140</a:t>
            </a:r>
            <a:endParaRPr sz="838">
              <a:latin typeface="Segoe UI"/>
              <a:cs typeface="Segoe UI"/>
            </a:endParaRPr>
          </a:p>
        </p:txBody>
      </p:sp>
      <p:sp>
        <p:nvSpPr>
          <p:cNvPr id="747" name="object 747"/>
          <p:cNvSpPr txBox="1"/>
          <p:nvPr/>
        </p:nvSpPr>
        <p:spPr>
          <a:xfrm>
            <a:off x="486389" y="2412320"/>
            <a:ext cx="193862" cy="128946"/>
          </a:xfrm>
          <a:prstGeom prst="rect">
            <a:avLst/>
          </a:prstGeom>
        </p:spPr>
        <p:txBody>
          <a:bodyPr vert="horz" wrap="square" lIns="0" tIns="0" rIns="0" bIns="0" rtlCol="0">
            <a:spAutoFit/>
          </a:bodyPr>
          <a:lstStyle/>
          <a:p>
            <a:pPr marL="11206"/>
            <a:r>
              <a:rPr sz="838" spc="-4" dirty="0">
                <a:solidFill>
                  <a:srgbClr val="605D5C"/>
                </a:solidFill>
                <a:latin typeface="Segoe UI"/>
                <a:cs typeface="Segoe UI"/>
              </a:rPr>
              <a:t>160</a:t>
            </a:r>
            <a:endParaRPr sz="838">
              <a:latin typeface="Segoe UI"/>
              <a:cs typeface="Segoe UI"/>
            </a:endParaRPr>
          </a:p>
        </p:txBody>
      </p:sp>
      <p:sp>
        <p:nvSpPr>
          <p:cNvPr id="748" name="object 748"/>
          <p:cNvSpPr txBox="1"/>
          <p:nvPr/>
        </p:nvSpPr>
        <p:spPr>
          <a:xfrm>
            <a:off x="486389" y="2121347"/>
            <a:ext cx="193862" cy="128946"/>
          </a:xfrm>
          <a:prstGeom prst="rect">
            <a:avLst/>
          </a:prstGeom>
        </p:spPr>
        <p:txBody>
          <a:bodyPr vert="horz" wrap="square" lIns="0" tIns="0" rIns="0" bIns="0" rtlCol="0">
            <a:spAutoFit/>
          </a:bodyPr>
          <a:lstStyle/>
          <a:p>
            <a:pPr marL="11206"/>
            <a:r>
              <a:rPr sz="838" spc="-4" dirty="0">
                <a:solidFill>
                  <a:srgbClr val="605D5C"/>
                </a:solidFill>
                <a:latin typeface="Segoe UI"/>
                <a:cs typeface="Segoe UI"/>
              </a:rPr>
              <a:t>180</a:t>
            </a:r>
            <a:endParaRPr sz="838">
              <a:latin typeface="Segoe UI"/>
              <a:cs typeface="Segoe UI"/>
            </a:endParaRPr>
          </a:p>
        </p:txBody>
      </p:sp>
      <p:sp>
        <p:nvSpPr>
          <p:cNvPr id="749" name="object 749"/>
          <p:cNvSpPr txBox="1"/>
          <p:nvPr/>
        </p:nvSpPr>
        <p:spPr>
          <a:xfrm>
            <a:off x="486389" y="1830374"/>
            <a:ext cx="193862" cy="128946"/>
          </a:xfrm>
          <a:prstGeom prst="rect">
            <a:avLst/>
          </a:prstGeom>
        </p:spPr>
        <p:txBody>
          <a:bodyPr vert="horz" wrap="square" lIns="0" tIns="0" rIns="0" bIns="0" rtlCol="0">
            <a:spAutoFit/>
          </a:bodyPr>
          <a:lstStyle/>
          <a:p>
            <a:pPr marL="11206"/>
            <a:r>
              <a:rPr sz="838" spc="-4" dirty="0">
                <a:solidFill>
                  <a:srgbClr val="605D5C"/>
                </a:solidFill>
                <a:latin typeface="Segoe UI"/>
                <a:cs typeface="Segoe UI"/>
              </a:rPr>
              <a:t>200</a:t>
            </a:r>
            <a:endParaRPr sz="838">
              <a:latin typeface="Segoe UI"/>
              <a:cs typeface="Segoe UI"/>
            </a:endParaRPr>
          </a:p>
        </p:txBody>
      </p:sp>
      <p:sp>
        <p:nvSpPr>
          <p:cNvPr id="750" name="object 750"/>
          <p:cNvSpPr txBox="1"/>
          <p:nvPr/>
        </p:nvSpPr>
        <p:spPr>
          <a:xfrm>
            <a:off x="3819395" y="3101891"/>
            <a:ext cx="282388" cy="311496"/>
          </a:xfrm>
          <a:prstGeom prst="rect">
            <a:avLst/>
          </a:prstGeom>
        </p:spPr>
        <p:txBody>
          <a:bodyPr vert="horz" wrap="square" lIns="0" tIns="0" rIns="0" bIns="0" rtlCol="0">
            <a:spAutoFit/>
          </a:bodyPr>
          <a:lstStyle/>
          <a:p>
            <a:pPr marL="28576"/>
            <a:r>
              <a:rPr sz="838" spc="-4" dirty="0">
                <a:solidFill>
                  <a:srgbClr val="605D5C"/>
                </a:solidFill>
                <a:latin typeface="Segoe UI"/>
                <a:cs typeface="Segoe UI"/>
              </a:rPr>
              <a:t>2017</a:t>
            </a:r>
            <a:endParaRPr sz="838">
              <a:latin typeface="Segoe UI"/>
              <a:cs typeface="Segoe UI"/>
            </a:endParaRPr>
          </a:p>
          <a:p>
            <a:pPr marL="11206">
              <a:spcBef>
                <a:spcPts val="75"/>
              </a:spcBef>
            </a:pPr>
            <a:r>
              <a:rPr sz="1103" spc="31" dirty="0">
                <a:solidFill>
                  <a:srgbClr val="252423"/>
                </a:solidFill>
                <a:latin typeface="Arial Narrow"/>
                <a:cs typeface="Arial Narrow"/>
              </a:rPr>
              <a:t>Date</a:t>
            </a:r>
            <a:endParaRPr sz="1103">
              <a:latin typeface="Arial Narrow"/>
              <a:cs typeface="Arial Narrow"/>
            </a:endParaRPr>
          </a:p>
        </p:txBody>
      </p:sp>
      <p:sp>
        <p:nvSpPr>
          <p:cNvPr id="751" name="object 751"/>
          <p:cNvSpPr txBox="1"/>
          <p:nvPr/>
        </p:nvSpPr>
        <p:spPr>
          <a:xfrm>
            <a:off x="719855" y="3101891"/>
            <a:ext cx="251012" cy="128946"/>
          </a:xfrm>
          <a:prstGeom prst="rect">
            <a:avLst/>
          </a:prstGeom>
        </p:spPr>
        <p:txBody>
          <a:bodyPr vert="horz" wrap="square" lIns="0" tIns="0" rIns="0" bIns="0" rtlCol="0">
            <a:spAutoFit/>
          </a:bodyPr>
          <a:lstStyle/>
          <a:p>
            <a:pPr marL="11206"/>
            <a:r>
              <a:rPr sz="838" spc="-4" dirty="0">
                <a:solidFill>
                  <a:srgbClr val="605D5C"/>
                </a:solidFill>
                <a:latin typeface="Segoe UI"/>
                <a:cs typeface="Segoe UI"/>
              </a:rPr>
              <a:t>2015</a:t>
            </a:r>
            <a:endParaRPr sz="838">
              <a:latin typeface="Segoe UI"/>
              <a:cs typeface="Segoe UI"/>
            </a:endParaRPr>
          </a:p>
        </p:txBody>
      </p:sp>
      <p:sp>
        <p:nvSpPr>
          <p:cNvPr id="752" name="object 752"/>
          <p:cNvSpPr txBox="1"/>
          <p:nvPr/>
        </p:nvSpPr>
        <p:spPr>
          <a:xfrm>
            <a:off x="2276397" y="3101891"/>
            <a:ext cx="251012" cy="128946"/>
          </a:xfrm>
          <a:prstGeom prst="rect">
            <a:avLst/>
          </a:prstGeom>
        </p:spPr>
        <p:txBody>
          <a:bodyPr vert="horz" wrap="square" lIns="0" tIns="0" rIns="0" bIns="0" rtlCol="0">
            <a:spAutoFit/>
          </a:bodyPr>
          <a:lstStyle/>
          <a:p>
            <a:pPr marL="11206"/>
            <a:r>
              <a:rPr sz="838" spc="-4" dirty="0">
                <a:solidFill>
                  <a:srgbClr val="605D5C"/>
                </a:solidFill>
                <a:latin typeface="Segoe UI"/>
                <a:cs typeface="Segoe UI"/>
              </a:rPr>
              <a:t>2016</a:t>
            </a:r>
            <a:endParaRPr sz="838">
              <a:latin typeface="Segoe UI"/>
              <a:cs typeface="Segoe UI"/>
            </a:endParaRPr>
          </a:p>
        </p:txBody>
      </p:sp>
      <p:sp>
        <p:nvSpPr>
          <p:cNvPr id="753" name="object 753"/>
          <p:cNvSpPr txBox="1"/>
          <p:nvPr/>
        </p:nvSpPr>
        <p:spPr>
          <a:xfrm>
            <a:off x="5393746" y="3101891"/>
            <a:ext cx="251012" cy="128946"/>
          </a:xfrm>
          <a:prstGeom prst="rect">
            <a:avLst/>
          </a:prstGeom>
        </p:spPr>
        <p:txBody>
          <a:bodyPr vert="horz" wrap="square" lIns="0" tIns="0" rIns="0" bIns="0" rtlCol="0">
            <a:spAutoFit/>
          </a:bodyPr>
          <a:lstStyle/>
          <a:p>
            <a:pPr marL="11206"/>
            <a:r>
              <a:rPr sz="838" spc="-4" dirty="0">
                <a:solidFill>
                  <a:srgbClr val="605D5C"/>
                </a:solidFill>
                <a:latin typeface="Segoe UI"/>
                <a:cs typeface="Segoe UI"/>
              </a:rPr>
              <a:t>2018</a:t>
            </a:r>
            <a:endParaRPr sz="838">
              <a:latin typeface="Segoe UI"/>
              <a:cs typeface="Segoe UI"/>
            </a:endParaRPr>
          </a:p>
        </p:txBody>
      </p:sp>
      <p:sp>
        <p:nvSpPr>
          <p:cNvPr id="754" name="object 754"/>
          <p:cNvSpPr txBox="1"/>
          <p:nvPr/>
        </p:nvSpPr>
        <p:spPr>
          <a:xfrm>
            <a:off x="6950288" y="3101891"/>
            <a:ext cx="251012" cy="128946"/>
          </a:xfrm>
          <a:prstGeom prst="rect">
            <a:avLst/>
          </a:prstGeom>
        </p:spPr>
        <p:txBody>
          <a:bodyPr vert="horz" wrap="square" lIns="0" tIns="0" rIns="0" bIns="0" rtlCol="0">
            <a:spAutoFit/>
          </a:bodyPr>
          <a:lstStyle/>
          <a:p>
            <a:pPr marL="11206"/>
            <a:r>
              <a:rPr sz="838" spc="-4" dirty="0">
                <a:solidFill>
                  <a:srgbClr val="605D5C"/>
                </a:solidFill>
                <a:latin typeface="Segoe UI"/>
                <a:cs typeface="Segoe UI"/>
              </a:rPr>
              <a:t>2019</a:t>
            </a:r>
            <a:endParaRPr sz="838">
              <a:latin typeface="Segoe UI"/>
              <a:cs typeface="Segoe UI"/>
            </a:endParaRPr>
          </a:p>
        </p:txBody>
      </p:sp>
      <p:sp>
        <p:nvSpPr>
          <p:cNvPr id="755" name="object 755"/>
          <p:cNvSpPr txBox="1"/>
          <p:nvPr/>
        </p:nvSpPr>
        <p:spPr>
          <a:xfrm>
            <a:off x="9641880" y="255496"/>
            <a:ext cx="654424" cy="196849"/>
          </a:xfrm>
          <a:prstGeom prst="rect">
            <a:avLst/>
          </a:prstGeom>
        </p:spPr>
        <p:txBody>
          <a:bodyPr vert="horz" wrap="square" lIns="0" tIns="0" rIns="0" bIns="0" rtlCol="0">
            <a:spAutoFit/>
          </a:bodyPr>
          <a:lstStyle/>
          <a:p>
            <a:pPr marL="11206"/>
            <a:r>
              <a:rPr sz="1279" spc="-9" dirty="0">
                <a:solidFill>
                  <a:srgbClr val="252423"/>
                </a:solidFill>
                <a:latin typeface="Arial Narrow"/>
                <a:cs typeface="Arial Narrow"/>
              </a:rPr>
              <a:t>S</a:t>
            </a:r>
            <a:r>
              <a:rPr sz="1279" spc="110" dirty="0">
                <a:solidFill>
                  <a:srgbClr val="252423"/>
                </a:solidFill>
                <a:latin typeface="Arial Narrow"/>
                <a:cs typeface="Arial Narrow"/>
              </a:rPr>
              <a:t>e</a:t>
            </a:r>
            <a:r>
              <a:rPr sz="1279" spc="31" dirty="0">
                <a:solidFill>
                  <a:srgbClr val="252423"/>
                </a:solidFill>
                <a:latin typeface="Arial Narrow"/>
                <a:cs typeface="Arial Narrow"/>
              </a:rPr>
              <a:t>l</a:t>
            </a:r>
            <a:r>
              <a:rPr sz="1279" spc="40" dirty="0">
                <a:solidFill>
                  <a:srgbClr val="252423"/>
                </a:solidFill>
                <a:latin typeface="Arial Narrow"/>
                <a:cs typeface="Arial Narrow"/>
              </a:rPr>
              <a:t>ec</a:t>
            </a:r>
            <a:r>
              <a:rPr sz="1279" spc="101" dirty="0">
                <a:solidFill>
                  <a:srgbClr val="252423"/>
                </a:solidFill>
                <a:latin typeface="Arial Narrow"/>
                <a:cs typeface="Arial Narrow"/>
              </a:rPr>
              <a:t>t</a:t>
            </a:r>
            <a:r>
              <a:rPr sz="1279" spc="9" dirty="0">
                <a:solidFill>
                  <a:srgbClr val="252423"/>
                </a:solidFill>
                <a:latin typeface="Arial Narrow"/>
                <a:cs typeface="Arial Narrow"/>
              </a:rPr>
              <a:t> </a:t>
            </a:r>
            <a:r>
              <a:rPr sz="1279" spc="101" dirty="0">
                <a:solidFill>
                  <a:srgbClr val="252423"/>
                </a:solidFill>
                <a:latin typeface="Arial Narrow"/>
                <a:cs typeface="Arial Narrow"/>
              </a:rPr>
              <a:t>L</a:t>
            </a:r>
            <a:r>
              <a:rPr sz="1279" spc="49" dirty="0">
                <a:solidFill>
                  <a:srgbClr val="252423"/>
                </a:solidFill>
                <a:latin typeface="Arial Narrow"/>
                <a:cs typeface="Arial Narrow"/>
              </a:rPr>
              <a:t>A</a:t>
            </a:r>
            <a:endParaRPr sz="1279">
              <a:latin typeface="Arial Narrow"/>
              <a:cs typeface="Arial Narrow"/>
            </a:endParaRPr>
          </a:p>
        </p:txBody>
      </p:sp>
      <p:sp>
        <p:nvSpPr>
          <p:cNvPr id="756" name="object 756"/>
          <p:cNvSpPr txBox="1"/>
          <p:nvPr/>
        </p:nvSpPr>
        <p:spPr>
          <a:xfrm>
            <a:off x="9701622" y="514147"/>
            <a:ext cx="1950384" cy="142668"/>
          </a:xfrm>
          <a:prstGeom prst="rect">
            <a:avLst/>
          </a:prstGeom>
          <a:ln w="10001">
            <a:solidFill>
              <a:srgbClr val="E9E9E9"/>
            </a:solidFill>
          </a:ln>
        </p:spPr>
        <p:txBody>
          <a:bodyPr vert="horz" wrap="square" lIns="0" tIns="0" rIns="0" bIns="0" rtlCol="0">
            <a:spAutoFit/>
          </a:bodyPr>
          <a:lstStyle/>
          <a:p>
            <a:pPr marL="43705">
              <a:tabLst>
                <a:tab pos="1777348" algn="l"/>
              </a:tabLst>
            </a:pPr>
            <a:r>
              <a:rPr sz="1390" baseline="5291" dirty="0">
                <a:solidFill>
                  <a:srgbClr val="605D5C"/>
                </a:solidFill>
                <a:latin typeface="Segoe UI"/>
                <a:cs typeface="Segoe UI"/>
              </a:rPr>
              <a:t>Mul</a:t>
            </a:r>
            <a:r>
              <a:rPr sz="1390" spc="-6" baseline="5291" dirty="0">
                <a:solidFill>
                  <a:srgbClr val="605D5C"/>
                </a:solidFill>
                <a:latin typeface="Segoe UI"/>
                <a:cs typeface="Segoe UI"/>
              </a:rPr>
              <a:t>t</a:t>
            </a:r>
            <a:r>
              <a:rPr sz="1390" baseline="5291" dirty="0">
                <a:solidFill>
                  <a:srgbClr val="605D5C"/>
                </a:solidFill>
                <a:latin typeface="Segoe UI"/>
                <a:cs typeface="Segoe UI"/>
              </a:rPr>
              <a:t>i</a:t>
            </a:r>
            <a:r>
              <a:rPr sz="1390" spc="-6" baseline="5291" dirty="0">
                <a:solidFill>
                  <a:srgbClr val="605D5C"/>
                </a:solidFill>
                <a:latin typeface="Segoe UI"/>
                <a:cs typeface="Segoe UI"/>
              </a:rPr>
              <a:t>p</a:t>
            </a:r>
            <a:r>
              <a:rPr sz="1390" baseline="5291" dirty="0">
                <a:solidFill>
                  <a:srgbClr val="605D5C"/>
                </a:solidFill>
                <a:latin typeface="Segoe UI"/>
                <a:cs typeface="Segoe UI"/>
              </a:rPr>
              <a:t>le</a:t>
            </a:r>
            <a:r>
              <a:rPr sz="1390" spc="-6" baseline="5291" dirty="0">
                <a:solidFill>
                  <a:srgbClr val="605D5C"/>
                </a:solidFill>
                <a:latin typeface="Segoe UI"/>
                <a:cs typeface="Segoe UI"/>
              </a:rPr>
              <a:t> </a:t>
            </a:r>
            <a:r>
              <a:rPr sz="1390" baseline="5291" dirty="0">
                <a:solidFill>
                  <a:srgbClr val="605D5C"/>
                </a:solidFill>
                <a:latin typeface="Segoe UI"/>
                <a:cs typeface="Segoe UI"/>
              </a:rPr>
              <a:t>selec</a:t>
            </a:r>
            <a:r>
              <a:rPr sz="1390" spc="-6" baseline="5291" dirty="0">
                <a:solidFill>
                  <a:srgbClr val="605D5C"/>
                </a:solidFill>
                <a:latin typeface="Segoe UI"/>
                <a:cs typeface="Segoe UI"/>
              </a:rPr>
              <a:t>t</a:t>
            </a:r>
            <a:r>
              <a:rPr sz="1390" baseline="5291" dirty="0">
                <a:solidFill>
                  <a:srgbClr val="605D5C"/>
                </a:solidFill>
                <a:latin typeface="Segoe UI"/>
                <a:cs typeface="Segoe UI"/>
              </a:rPr>
              <a:t>ions	</a:t>
            </a:r>
            <a:r>
              <a:rPr sz="927" dirty="0">
                <a:solidFill>
                  <a:srgbClr val="605D5C"/>
                </a:solidFill>
                <a:latin typeface="Segoe MDL2 Assets"/>
                <a:cs typeface="Segoe MDL2 Assets"/>
              </a:rPr>
              <a:t></a:t>
            </a:r>
            <a:endParaRPr sz="927">
              <a:latin typeface="Segoe MDL2 Assets"/>
              <a:cs typeface="Segoe MDL2 Assets"/>
            </a:endParaRPr>
          </a:p>
        </p:txBody>
      </p:sp>
      <p:sp>
        <p:nvSpPr>
          <p:cNvPr id="757" name="object 757"/>
          <p:cNvSpPr/>
          <p:nvPr/>
        </p:nvSpPr>
        <p:spPr>
          <a:xfrm>
            <a:off x="5737662" y="6345124"/>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58" name="object 758"/>
          <p:cNvSpPr/>
          <p:nvPr/>
        </p:nvSpPr>
        <p:spPr>
          <a:xfrm>
            <a:off x="5737662" y="6292249"/>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59" name="object 759"/>
          <p:cNvSpPr/>
          <p:nvPr/>
        </p:nvSpPr>
        <p:spPr>
          <a:xfrm>
            <a:off x="5737662" y="6239373"/>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60" name="object 760"/>
          <p:cNvSpPr/>
          <p:nvPr/>
        </p:nvSpPr>
        <p:spPr>
          <a:xfrm>
            <a:off x="5737662" y="6186496"/>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61" name="object 761"/>
          <p:cNvSpPr/>
          <p:nvPr/>
        </p:nvSpPr>
        <p:spPr>
          <a:xfrm>
            <a:off x="5737662" y="6133620"/>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62" name="object 762"/>
          <p:cNvSpPr/>
          <p:nvPr/>
        </p:nvSpPr>
        <p:spPr>
          <a:xfrm>
            <a:off x="5737662" y="6080745"/>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63" name="object 763"/>
          <p:cNvSpPr/>
          <p:nvPr/>
        </p:nvSpPr>
        <p:spPr>
          <a:xfrm>
            <a:off x="5737662" y="6027868"/>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64" name="object 764"/>
          <p:cNvSpPr/>
          <p:nvPr/>
        </p:nvSpPr>
        <p:spPr>
          <a:xfrm>
            <a:off x="5737662" y="5974992"/>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65" name="object 765"/>
          <p:cNvSpPr/>
          <p:nvPr/>
        </p:nvSpPr>
        <p:spPr>
          <a:xfrm>
            <a:off x="5737662" y="5922116"/>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66" name="object 766"/>
          <p:cNvSpPr/>
          <p:nvPr/>
        </p:nvSpPr>
        <p:spPr>
          <a:xfrm>
            <a:off x="5737662" y="5869241"/>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67" name="object 767"/>
          <p:cNvSpPr/>
          <p:nvPr/>
        </p:nvSpPr>
        <p:spPr>
          <a:xfrm>
            <a:off x="5737662" y="5816365"/>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68" name="object 768"/>
          <p:cNvSpPr/>
          <p:nvPr/>
        </p:nvSpPr>
        <p:spPr>
          <a:xfrm>
            <a:off x="5737662" y="5763489"/>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69" name="object 769"/>
          <p:cNvSpPr/>
          <p:nvPr/>
        </p:nvSpPr>
        <p:spPr>
          <a:xfrm>
            <a:off x="5737662" y="5710613"/>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70" name="object 770"/>
          <p:cNvSpPr/>
          <p:nvPr/>
        </p:nvSpPr>
        <p:spPr>
          <a:xfrm>
            <a:off x="5737662" y="5657737"/>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71" name="object 771"/>
          <p:cNvSpPr/>
          <p:nvPr/>
        </p:nvSpPr>
        <p:spPr>
          <a:xfrm>
            <a:off x="5737662" y="5604861"/>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72" name="object 772"/>
          <p:cNvSpPr/>
          <p:nvPr/>
        </p:nvSpPr>
        <p:spPr>
          <a:xfrm>
            <a:off x="5737662" y="5551985"/>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73" name="object 773"/>
          <p:cNvSpPr/>
          <p:nvPr/>
        </p:nvSpPr>
        <p:spPr>
          <a:xfrm>
            <a:off x="5737662" y="5499109"/>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74" name="object 774"/>
          <p:cNvSpPr/>
          <p:nvPr/>
        </p:nvSpPr>
        <p:spPr>
          <a:xfrm>
            <a:off x="5737662" y="5446234"/>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75" name="object 775"/>
          <p:cNvSpPr/>
          <p:nvPr/>
        </p:nvSpPr>
        <p:spPr>
          <a:xfrm>
            <a:off x="5737662" y="5393357"/>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76" name="object 776"/>
          <p:cNvSpPr/>
          <p:nvPr/>
        </p:nvSpPr>
        <p:spPr>
          <a:xfrm>
            <a:off x="5737662" y="5340481"/>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77" name="object 777"/>
          <p:cNvSpPr/>
          <p:nvPr/>
        </p:nvSpPr>
        <p:spPr>
          <a:xfrm>
            <a:off x="5737662" y="5287605"/>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78" name="object 778"/>
          <p:cNvSpPr/>
          <p:nvPr/>
        </p:nvSpPr>
        <p:spPr>
          <a:xfrm>
            <a:off x="5737662" y="5234729"/>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79" name="object 779"/>
          <p:cNvSpPr/>
          <p:nvPr/>
        </p:nvSpPr>
        <p:spPr>
          <a:xfrm>
            <a:off x="5737662" y="5181853"/>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80" name="object 780"/>
          <p:cNvSpPr/>
          <p:nvPr/>
        </p:nvSpPr>
        <p:spPr>
          <a:xfrm>
            <a:off x="5737662" y="5128977"/>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81" name="object 781"/>
          <p:cNvSpPr/>
          <p:nvPr/>
        </p:nvSpPr>
        <p:spPr>
          <a:xfrm>
            <a:off x="5737662" y="5076101"/>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82" name="object 782"/>
          <p:cNvSpPr/>
          <p:nvPr/>
        </p:nvSpPr>
        <p:spPr>
          <a:xfrm>
            <a:off x="5737662" y="5023226"/>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83" name="object 783"/>
          <p:cNvSpPr/>
          <p:nvPr/>
        </p:nvSpPr>
        <p:spPr>
          <a:xfrm>
            <a:off x="5737662" y="4970350"/>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84" name="object 784"/>
          <p:cNvSpPr/>
          <p:nvPr/>
        </p:nvSpPr>
        <p:spPr>
          <a:xfrm>
            <a:off x="5737662" y="4917474"/>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85" name="object 785"/>
          <p:cNvSpPr/>
          <p:nvPr/>
        </p:nvSpPr>
        <p:spPr>
          <a:xfrm>
            <a:off x="5737662" y="4864598"/>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86" name="object 786"/>
          <p:cNvSpPr/>
          <p:nvPr/>
        </p:nvSpPr>
        <p:spPr>
          <a:xfrm>
            <a:off x="5737662" y="4811721"/>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87" name="object 787"/>
          <p:cNvSpPr/>
          <p:nvPr/>
        </p:nvSpPr>
        <p:spPr>
          <a:xfrm>
            <a:off x="5737662" y="4758846"/>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88" name="object 788"/>
          <p:cNvSpPr/>
          <p:nvPr/>
        </p:nvSpPr>
        <p:spPr>
          <a:xfrm>
            <a:off x="5737662" y="4705969"/>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89" name="object 789"/>
          <p:cNvSpPr/>
          <p:nvPr/>
        </p:nvSpPr>
        <p:spPr>
          <a:xfrm>
            <a:off x="5737662" y="4653094"/>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90" name="object 790"/>
          <p:cNvSpPr/>
          <p:nvPr/>
        </p:nvSpPr>
        <p:spPr>
          <a:xfrm>
            <a:off x="5737662" y="4600218"/>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91" name="object 791"/>
          <p:cNvSpPr/>
          <p:nvPr/>
        </p:nvSpPr>
        <p:spPr>
          <a:xfrm>
            <a:off x="5737662" y="4547342"/>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92" name="object 792"/>
          <p:cNvSpPr/>
          <p:nvPr/>
        </p:nvSpPr>
        <p:spPr>
          <a:xfrm>
            <a:off x="5737662" y="4494466"/>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93" name="object 793"/>
          <p:cNvSpPr/>
          <p:nvPr/>
        </p:nvSpPr>
        <p:spPr>
          <a:xfrm>
            <a:off x="5737662" y="4441590"/>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94" name="object 794"/>
          <p:cNvSpPr/>
          <p:nvPr/>
        </p:nvSpPr>
        <p:spPr>
          <a:xfrm>
            <a:off x="5737662" y="4388714"/>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95" name="object 795"/>
          <p:cNvSpPr/>
          <p:nvPr/>
        </p:nvSpPr>
        <p:spPr>
          <a:xfrm>
            <a:off x="5737662" y="4335838"/>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96" name="object 796"/>
          <p:cNvSpPr/>
          <p:nvPr/>
        </p:nvSpPr>
        <p:spPr>
          <a:xfrm>
            <a:off x="5737662" y="4282962"/>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97" name="object 797"/>
          <p:cNvSpPr/>
          <p:nvPr/>
        </p:nvSpPr>
        <p:spPr>
          <a:xfrm>
            <a:off x="5737662" y="4230086"/>
            <a:ext cx="8965" cy="0"/>
          </a:xfrm>
          <a:custGeom>
            <a:avLst/>
            <a:gdLst/>
            <a:ahLst/>
            <a:cxnLst/>
            <a:rect l="l" t="t" r="r" b="b"/>
            <a:pathLst>
              <a:path w="10160">
                <a:moveTo>
                  <a:pt x="0" y="0"/>
                </a:moveTo>
                <a:lnTo>
                  <a:pt x="9995" y="0"/>
                </a:lnTo>
              </a:path>
            </a:pathLst>
          </a:custGeom>
          <a:ln w="9987">
            <a:solidFill>
              <a:srgbClr val="C7C6C3"/>
            </a:solidFill>
          </a:ln>
        </p:spPr>
        <p:txBody>
          <a:bodyPr wrap="square" lIns="0" tIns="0" rIns="0" bIns="0" rtlCol="0"/>
          <a:lstStyle/>
          <a:p>
            <a:endParaRPr sz="1588"/>
          </a:p>
        </p:txBody>
      </p:sp>
      <p:sp>
        <p:nvSpPr>
          <p:cNvPr id="798" name="object 798"/>
          <p:cNvSpPr/>
          <p:nvPr/>
        </p:nvSpPr>
        <p:spPr>
          <a:xfrm>
            <a:off x="6900894" y="6345124"/>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799" name="object 799"/>
          <p:cNvSpPr/>
          <p:nvPr/>
        </p:nvSpPr>
        <p:spPr>
          <a:xfrm>
            <a:off x="6900894" y="6292249"/>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00" name="object 800"/>
          <p:cNvSpPr/>
          <p:nvPr/>
        </p:nvSpPr>
        <p:spPr>
          <a:xfrm>
            <a:off x="6900894" y="6239373"/>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01" name="object 801"/>
          <p:cNvSpPr/>
          <p:nvPr/>
        </p:nvSpPr>
        <p:spPr>
          <a:xfrm>
            <a:off x="6900894" y="6186496"/>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02" name="object 802"/>
          <p:cNvSpPr/>
          <p:nvPr/>
        </p:nvSpPr>
        <p:spPr>
          <a:xfrm>
            <a:off x="6900894" y="5763489"/>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03" name="object 803"/>
          <p:cNvSpPr/>
          <p:nvPr/>
        </p:nvSpPr>
        <p:spPr>
          <a:xfrm>
            <a:off x="6900894" y="5710613"/>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04" name="object 804"/>
          <p:cNvSpPr/>
          <p:nvPr/>
        </p:nvSpPr>
        <p:spPr>
          <a:xfrm>
            <a:off x="6900894" y="5287605"/>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05" name="object 805"/>
          <p:cNvSpPr/>
          <p:nvPr/>
        </p:nvSpPr>
        <p:spPr>
          <a:xfrm>
            <a:off x="6900894" y="5234729"/>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06" name="object 806"/>
          <p:cNvSpPr/>
          <p:nvPr/>
        </p:nvSpPr>
        <p:spPr>
          <a:xfrm>
            <a:off x="6900894" y="4811721"/>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07" name="object 807"/>
          <p:cNvSpPr/>
          <p:nvPr/>
        </p:nvSpPr>
        <p:spPr>
          <a:xfrm>
            <a:off x="6900894" y="4758846"/>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08" name="object 808"/>
          <p:cNvSpPr/>
          <p:nvPr/>
        </p:nvSpPr>
        <p:spPr>
          <a:xfrm>
            <a:off x="6900894" y="4388714"/>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09" name="object 809"/>
          <p:cNvSpPr/>
          <p:nvPr/>
        </p:nvSpPr>
        <p:spPr>
          <a:xfrm>
            <a:off x="6900894" y="4335838"/>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10" name="object 810"/>
          <p:cNvSpPr/>
          <p:nvPr/>
        </p:nvSpPr>
        <p:spPr>
          <a:xfrm>
            <a:off x="6900894" y="4282962"/>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11" name="object 811"/>
          <p:cNvSpPr/>
          <p:nvPr/>
        </p:nvSpPr>
        <p:spPr>
          <a:xfrm>
            <a:off x="6900894" y="4230086"/>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12" name="object 812"/>
          <p:cNvSpPr/>
          <p:nvPr/>
        </p:nvSpPr>
        <p:spPr>
          <a:xfrm>
            <a:off x="8064125" y="6345124"/>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13" name="object 813"/>
          <p:cNvSpPr/>
          <p:nvPr/>
        </p:nvSpPr>
        <p:spPr>
          <a:xfrm>
            <a:off x="8064125" y="6292249"/>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14" name="object 814"/>
          <p:cNvSpPr/>
          <p:nvPr/>
        </p:nvSpPr>
        <p:spPr>
          <a:xfrm>
            <a:off x="8064125" y="6239373"/>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15" name="object 815"/>
          <p:cNvSpPr/>
          <p:nvPr/>
        </p:nvSpPr>
        <p:spPr>
          <a:xfrm>
            <a:off x="8064125" y="6186496"/>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16" name="object 816"/>
          <p:cNvSpPr/>
          <p:nvPr/>
        </p:nvSpPr>
        <p:spPr>
          <a:xfrm>
            <a:off x="8064125" y="5763489"/>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17" name="object 817"/>
          <p:cNvSpPr/>
          <p:nvPr/>
        </p:nvSpPr>
        <p:spPr>
          <a:xfrm>
            <a:off x="8064125" y="5710613"/>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18" name="object 818"/>
          <p:cNvSpPr/>
          <p:nvPr/>
        </p:nvSpPr>
        <p:spPr>
          <a:xfrm>
            <a:off x="8064125" y="5287605"/>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19" name="object 819"/>
          <p:cNvSpPr/>
          <p:nvPr/>
        </p:nvSpPr>
        <p:spPr>
          <a:xfrm>
            <a:off x="8064125" y="5234729"/>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20" name="object 820"/>
          <p:cNvSpPr/>
          <p:nvPr/>
        </p:nvSpPr>
        <p:spPr>
          <a:xfrm>
            <a:off x="8064125" y="4811721"/>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21" name="object 821"/>
          <p:cNvSpPr/>
          <p:nvPr/>
        </p:nvSpPr>
        <p:spPr>
          <a:xfrm>
            <a:off x="8064125" y="4758846"/>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22" name="object 822"/>
          <p:cNvSpPr/>
          <p:nvPr/>
        </p:nvSpPr>
        <p:spPr>
          <a:xfrm>
            <a:off x="8064125" y="4388714"/>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23" name="object 823"/>
          <p:cNvSpPr/>
          <p:nvPr/>
        </p:nvSpPr>
        <p:spPr>
          <a:xfrm>
            <a:off x="8064125" y="4335838"/>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24" name="object 824"/>
          <p:cNvSpPr/>
          <p:nvPr/>
        </p:nvSpPr>
        <p:spPr>
          <a:xfrm>
            <a:off x="8064125" y="4282962"/>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25" name="object 825"/>
          <p:cNvSpPr/>
          <p:nvPr/>
        </p:nvSpPr>
        <p:spPr>
          <a:xfrm>
            <a:off x="8064125" y="4230086"/>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26" name="object 826"/>
          <p:cNvSpPr/>
          <p:nvPr/>
        </p:nvSpPr>
        <p:spPr>
          <a:xfrm>
            <a:off x="9227358" y="6345124"/>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27" name="object 827"/>
          <p:cNvSpPr/>
          <p:nvPr/>
        </p:nvSpPr>
        <p:spPr>
          <a:xfrm>
            <a:off x="9227358" y="6292249"/>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28" name="object 828"/>
          <p:cNvSpPr/>
          <p:nvPr/>
        </p:nvSpPr>
        <p:spPr>
          <a:xfrm>
            <a:off x="9227358" y="6239373"/>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29" name="object 829"/>
          <p:cNvSpPr/>
          <p:nvPr/>
        </p:nvSpPr>
        <p:spPr>
          <a:xfrm>
            <a:off x="9227358" y="6186496"/>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30" name="object 830"/>
          <p:cNvSpPr/>
          <p:nvPr/>
        </p:nvSpPr>
        <p:spPr>
          <a:xfrm>
            <a:off x="9227358" y="5763489"/>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31" name="object 831"/>
          <p:cNvSpPr/>
          <p:nvPr/>
        </p:nvSpPr>
        <p:spPr>
          <a:xfrm>
            <a:off x="9227358" y="5710613"/>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32" name="object 832"/>
          <p:cNvSpPr/>
          <p:nvPr/>
        </p:nvSpPr>
        <p:spPr>
          <a:xfrm>
            <a:off x="9227358" y="5287605"/>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33" name="object 833"/>
          <p:cNvSpPr/>
          <p:nvPr/>
        </p:nvSpPr>
        <p:spPr>
          <a:xfrm>
            <a:off x="9227358" y="5234729"/>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34" name="object 834"/>
          <p:cNvSpPr/>
          <p:nvPr/>
        </p:nvSpPr>
        <p:spPr>
          <a:xfrm>
            <a:off x="9227358" y="4811721"/>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35" name="object 835"/>
          <p:cNvSpPr/>
          <p:nvPr/>
        </p:nvSpPr>
        <p:spPr>
          <a:xfrm>
            <a:off x="9227358" y="4758846"/>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36" name="object 836"/>
          <p:cNvSpPr/>
          <p:nvPr/>
        </p:nvSpPr>
        <p:spPr>
          <a:xfrm>
            <a:off x="9227358" y="4388714"/>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37" name="object 837"/>
          <p:cNvSpPr/>
          <p:nvPr/>
        </p:nvSpPr>
        <p:spPr>
          <a:xfrm>
            <a:off x="9227358" y="4335838"/>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38" name="object 838"/>
          <p:cNvSpPr/>
          <p:nvPr/>
        </p:nvSpPr>
        <p:spPr>
          <a:xfrm>
            <a:off x="9227358" y="4282962"/>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39" name="object 839"/>
          <p:cNvSpPr/>
          <p:nvPr/>
        </p:nvSpPr>
        <p:spPr>
          <a:xfrm>
            <a:off x="9227358" y="4230086"/>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40" name="object 840"/>
          <p:cNvSpPr/>
          <p:nvPr/>
        </p:nvSpPr>
        <p:spPr>
          <a:xfrm>
            <a:off x="10390590" y="6345124"/>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41" name="object 841"/>
          <p:cNvSpPr/>
          <p:nvPr/>
        </p:nvSpPr>
        <p:spPr>
          <a:xfrm>
            <a:off x="10390590" y="6292249"/>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42" name="object 842"/>
          <p:cNvSpPr/>
          <p:nvPr/>
        </p:nvSpPr>
        <p:spPr>
          <a:xfrm>
            <a:off x="10390590" y="6239373"/>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43" name="object 843"/>
          <p:cNvSpPr/>
          <p:nvPr/>
        </p:nvSpPr>
        <p:spPr>
          <a:xfrm>
            <a:off x="10390590" y="6186496"/>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44" name="object 844"/>
          <p:cNvSpPr/>
          <p:nvPr/>
        </p:nvSpPr>
        <p:spPr>
          <a:xfrm>
            <a:off x="10390590" y="5763489"/>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45" name="object 845"/>
          <p:cNvSpPr/>
          <p:nvPr/>
        </p:nvSpPr>
        <p:spPr>
          <a:xfrm>
            <a:off x="10390590" y="5710613"/>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46" name="object 846"/>
          <p:cNvSpPr/>
          <p:nvPr/>
        </p:nvSpPr>
        <p:spPr>
          <a:xfrm>
            <a:off x="10390590" y="5287605"/>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47" name="object 847"/>
          <p:cNvSpPr/>
          <p:nvPr/>
        </p:nvSpPr>
        <p:spPr>
          <a:xfrm>
            <a:off x="10390590" y="5234729"/>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48" name="object 848"/>
          <p:cNvSpPr/>
          <p:nvPr/>
        </p:nvSpPr>
        <p:spPr>
          <a:xfrm>
            <a:off x="10390590" y="4811721"/>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49" name="object 849"/>
          <p:cNvSpPr/>
          <p:nvPr/>
        </p:nvSpPr>
        <p:spPr>
          <a:xfrm>
            <a:off x="10390590" y="4758846"/>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50" name="object 850"/>
          <p:cNvSpPr/>
          <p:nvPr/>
        </p:nvSpPr>
        <p:spPr>
          <a:xfrm>
            <a:off x="10390590" y="4388714"/>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51" name="object 851"/>
          <p:cNvSpPr/>
          <p:nvPr/>
        </p:nvSpPr>
        <p:spPr>
          <a:xfrm>
            <a:off x="10390590" y="4335838"/>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52" name="object 852"/>
          <p:cNvSpPr/>
          <p:nvPr/>
        </p:nvSpPr>
        <p:spPr>
          <a:xfrm>
            <a:off x="10390590" y="4282962"/>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53" name="object 853"/>
          <p:cNvSpPr/>
          <p:nvPr/>
        </p:nvSpPr>
        <p:spPr>
          <a:xfrm>
            <a:off x="10390590" y="4230086"/>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54" name="object 854"/>
          <p:cNvSpPr/>
          <p:nvPr/>
        </p:nvSpPr>
        <p:spPr>
          <a:xfrm>
            <a:off x="11553821" y="6345124"/>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55" name="object 855"/>
          <p:cNvSpPr/>
          <p:nvPr/>
        </p:nvSpPr>
        <p:spPr>
          <a:xfrm>
            <a:off x="11553821" y="6292249"/>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56" name="object 856"/>
          <p:cNvSpPr/>
          <p:nvPr/>
        </p:nvSpPr>
        <p:spPr>
          <a:xfrm>
            <a:off x="11553821" y="6239373"/>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57" name="object 857"/>
          <p:cNvSpPr/>
          <p:nvPr/>
        </p:nvSpPr>
        <p:spPr>
          <a:xfrm>
            <a:off x="11553821" y="6186496"/>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58" name="object 858"/>
          <p:cNvSpPr/>
          <p:nvPr/>
        </p:nvSpPr>
        <p:spPr>
          <a:xfrm>
            <a:off x="11553821" y="6133620"/>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59" name="object 859"/>
          <p:cNvSpPr/>
          <p:nvPr/>
        </p:nvSpPr>
        <p:spPr>
          <a:xfrm>
            <a:off x="11553821" y="6080745"/>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60" name="object 860"/>
          <p:cNvSpPr/>
          <p:nvPr/>
        </p:nvSpPr>
        <p:spPr>
          <a:xfrm>
            <a:off x="11553821" y="6027868"/>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61" name="object 861"/>
          <p:cNvSpPr/>
          <p:nvPr/>
        </p:nvSpPr>
        <p:spPr>
          <a:xfrm>
            <a:off x="11553821" y="5974992"/>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62" name="object 862"/>
          <p:cNvSpPr/>
          <p:nvPr/>
        </p:nvSpPr>
        <p:spPr>
          <a:xfrm>
            <a:off x="11553821" y="5922116"/>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63" name="object 863"/>
          <p:cNvSpPr/>
          <p:nvPr/>
        </p:nvSpPr>
        <p:spPr>
          <a:xfrm>
            <a:off x="11553821" y="5869241"/>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64" name="object 864"/>
          <p:cNvSpPr/>
          <p:nvPr/>
        </p:nvSpPr>
        <p:spPr>
          <a:xfrm>
            <a:off x="11553821" y="5816365"/>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65" name="object 865"/>
          <p:cNvSpPr/>
          <p:nvPr/>
        </p:nvSpPr>
        <p:spPr>
          <a:xfrm>
            <a:off x="11553821" y="5763489"/>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66" name="object 866"/>
          <p:cNvSpPr/>
          <p:nvPr/>
        </p:nvSpPr>
        <p:spPr>
          <a:xfrm>
            <a:off x="11553821" y="5710613"/>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67" name="object 867"/>
          <p:cNvSpPr/>
          <p:nvPr/>
        </p:nvSpPr>
        <p:spPr>
          <a:xfrm>
            <a:off x="11553821" y="5657737"/>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68" name="object 868"/>
          <p:cNvSpPr/>
          <p:nvPr/>
        </p:nvSpPr>
        <p:spPr>
          <a:xfrm>
            <a:off x="11553821" y="5604861"/>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69" name="object 869"/>
          <p:cNvSpPr/>
          <p:nvPr/>
        </p:nvSpPr>
        <p:spPr>
          <a:xfrm>
            <a:off x="11553821" y="5551985"/>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70" name="object 870"/>
          <p:cNvSpPr/>
          <p:nvPr/>
        </p:nvSpPr>
        <p:spPr>
          <a:xfrm>
            <a:off x="11553821" y="5499109"/>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71" name="object 871"/>
          <p:cNvSpPr/>
          <p:nvPr/>
        </p:nvSpPr>
        <p:spPr>
          <a:xfrm>
            <a:off x="11553821" y="5446234"/>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72" name="object 872"/>
          <p:cNvSpPr/>
          <p:nvPr/>
        </p:nvSpPr>
        <p:spPr>
          <a:xfrm>
            <a:off x="11553821" y="5393357"/>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73" name="object 873"/>
          <p:cNvSpPr/>
          <p:nvPr/>
        </p:nvSpPr>
        <p:spPr>
          <a:xfrm>
            <a:off x="11553821" y="5340481"/>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74" name="object 874"/>
          <p:cNvSpPr/>
          <p:nvPr/>
        </p:nvSpPr>
        <p:spPr>
          <a:xfrm>
            <a:off x="11553821" y="5287605"/>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75" name="object 875"/>
          <p:cNvSpPr/>
          <p:nvPr/>
        </p:nvSpPr>
        <p:spPr>
          <a:xfrm>
            <a:off x="11553821" y="5234729"/>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76" name="object 876"/>
          <p:cNvSpPr/>
          <p:nvPr/>
        </p:nvSpPr>
        <p:spPr>
          <a:xfrm>
            <a:off x="11553821" y="5181853"/>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77" name="object 877"/>
          <p:cNvSpPr/>
          <p:nvPr/>
        </p:nvSpPr>
        <p:spPr>
          <a:xfrm>
            <a:off x="11553821" y="5128977"/>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78" name="object 878"/>
          <p:cNvSpPr/>
          <p:nvPr/>
        </p:nvSpPr>
        <p:spPr>
          <a:xfrm>
            <a:off x="11553821" y="5076101"/>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79" name="object 879"/>
          <p:cNvSpPr/>
          <p:nvPr/>
        </p:nvSpPr>
        <p:spPr>
          <a:xfrm>
            <a:off x="11553821" y="5023226"/>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80" name="object 880"/>
          <p:cNvSpPr/>
          <p:nvPr/>
        </p:nvSpPr>
        <p:spPr>
          <a:xfrm>
            <a:off x="11553821" y="4970350"/>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81" name="object 881"/>
          <p:cNvSpPr/>
          <p:nvPr/>
        </p:nvSpPr>
        <p:spPr>
          <a:xfrm>
            <a:off x="11553821" y="4917474"/>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82" name="object 882"/>
          <p:cNvSpPr/>
          <p:nvPr/>
        </p:nvSpPr>
        <p:spPr>
          <a:xfrm>
            <a:off x="11553821" y="4864598"/>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83" name="object 883"/>
          <p:cNvSpPr/>
          <p:nvPr/>
        </p:nvSpPr>
        <p:spPr>
          <a:xfrm>
            <a:off x="11553821" y="4811721"/>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84" name="object 884"/>
          <p:cNvSpPr/>
          <p:nvPr/>
        </p:nvSpPr>
        <p:spPr>
          <a:xfrm>
            <a:off x="11553821" y="4758846"/>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85" name="object 885"/>
          <p:cNvSpPr/>
          <p:nvPr/>
        </p:nvSpPr>
        <p:spPr>
          <a:xfrm>
            <a:off x="11553821" y="4705969"/>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86" name="object 886"/>
          <p:cNvSpPr/>
          <p:nvPr/>
        </p:nvSpPr>
        <p:spPr>
          <a:xfrm>
            <a:off x="11553821" y="4653094"/>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87" name="object 887"/>
          <p:cNvSpPr/>
          <p:nvPr/>
        </p:nvSpPr>
        <p:spPr>
          <a:xfrm>
            <a:off x="11553821" y="4600218"/>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88" name="object 888"/>
          <p:cNvSpPr/>
          <p:nvPr/>
        </p:nvSpPr>
        <p:spPr>
          <a:xfrm>
            <a:off x="11553821" y="4547342"/>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89" name="object 889"/>
          <p:cNvSpPr/>
          <p:nvPr/>
        </p:nvSpPr>
        <p:spPr>
          <a:xfrm>
            <a:off x="11553821" y="4494466"/>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90" name="object 890"/>
          <p:cNvSpPr/>
          <p:nvPr/>
        </p:nvSpPr>
        <p:spPr>
          <a:xfrm>
            <a:off x="11553821" y="4441590"/>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91" name="object 891"/>
          <p:cNvSpPr/>
          <p:nvPr/>
        </p:nvSpPr>
        <p:spPr>
          <a:xfrm>
            <a:off x="11553821" y="4388714"/>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92" name="object 892"/>
          <p:cNvSpPr/>
          <p:nvPr/>
        </p:nvSpPr>
        <p:spPr>
          <a:xfrm>
            <a:off x="11553821" y="4335838"/>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93" name="object 893"/>
          <p:cNvSpPr/>
          <p:nvPr/>
        </p:nvSpPr>
        <p:spPr>
          <a:xfrm>
            <a:off x="11553821" y="4282962"/>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94" name="object 894"/>
          <p:cNvSpPr/>
          <p:nvPr/>
        </p:nvSpPr>
        <p:spPr>
          <a:xfrm>
            <a:off x="11553821" y="4230086"/>
            <a:ext cx="8965" cy="0"/>
          </a:xfrm>
          <a:custGeom>
            <a:avLst/>
            <a:gdLst/>
            <a:ahLst/>
            <a:cxnLst/>
            <a:rect l="l" t="t" r="r" b="b"/>
            <a:pathLst>
              <a:path w="10159">
                <a:moveTo>
                  <a:pt x="0" y="0"/>
                </a:moveTo>
                <a:lnTo>
                  <a:pt x="9995" y="0"/>
                </a:lnTo>
              </a:path>
            </a:pathLst>
          </a:custGeom>
          <a:ln w="9987">
            <a:solidFill>
              <a:srgbClr val="C7C6C3"/>
            </a:solidFill>
          </a:ln>
        </p:spPr>
        <p:txBody>
          <a:bodyPr wrap="square" lIns="0" tIns="0" rIns="0" bIns="0" rtlCol="0"/>
          <a:lstStyle/>
          <a:p>
            <a:endParaRPr sz="1588"/>
          </a:p>
        </p:txBody>
      </p:sp>
      <p:sp>
        <p:nvSpPr>
          <p:cNvPr id="895" name="object 895"/>
          <p:cNvSpPr/>
          <p:nvPr/>
        </p:nvSpPr>
        <p:spPr>
          <a:xfrm>
            <a:off x="5742072" y="4383083"/>
            <a:ext cx="228599" cy="359148"/>
          </a:xfrm>
          <a:custGeom>
            <a:avLst/>
            <a:gdLst/>
            <a:ahLst/>
            <a:cxnLst/>
            <a:rect l="l" t="t" r="r" b="b"/>
            <a:pathLst>
              <a:path w="259079" h="407035">
                <a:moveTo>
                  <a:pt x="0" y="0"/>
                </a:moveTo>
                <a:lnTo>
                  <a:pt x="258917" y="0"/>
                </a:lnTo>
                <a:lnTo>
                  <a:pt x="258917" y="406815"/>
                </a:lnTo>
                <a:lnTo>
                  <a:pt x="0" y="406815"/>
                </a:lnTo>
                <a:lnTo>
                  <a:pt x="0" y="0"/>
                </a:lnTo>
                <a:close/>
              </a:path>
            </a:pathLst>
          </a:custGeom>
          <a:solidFill>
            <a:srgbClr val="3257A7"/>
          </a:solidFill>
        </p:spPr>
        <p:txBody>
          <a:bodyPr wrap="square" lIns="0" tIns="0" rIns="0" bIns="0" rtlCol="0"/>
          <a:lstStyle/>
          <a:p>
            <a:endParaRPr sz="1588"/>
          </a:p>
        </p:txBody>
      </p:sp>
      <p:sp>
        <p:nvSpPr>
          <p:cNvPr id="896" name="object 896"/>
          <p:cNvSpPr/>
          <p:nvPr/>
        </p:nvSpPr>
        <p:spPr>
          <a:xfrm>
            <a:off x="5742071" y="4851285"/>
            <a:ext cx="220756" cy="359148"/>
          </a:xfrm>
          <a:custGeom>
            <a:avLst/>
            <a:gdLst/>
            <a:ahLst/>
            <a:cxnLst/>
            <a:rect l="l" t="t" r="r" b="b"/>
            <a:pathLst>
              <a:path w="250189" h="407035">
                <a:moveTo>
                  <a:pt x="0" y="0"/>
                </a:moveTo>
                <a:lnTo>
                  <a:pt x="249858" y="0"/>
                </a:lnTo>
                <a:lnTo>
                  <a:pt x="249858" y="406815"/>
                </a:lnTo>
                <a:lnTo>
                  <a:pt x="0" y="406815"/>
                </a:lnTo>
                <a:lnTo>
                  <a:pt x="0" y="0"/>
                </a:lnTo>
                <a:close/>
              </a:path>
            </a:pathLst>
          </a:custGeom>
          <a:solidFill>
            <a:srgbClr val="3257A7"/>
          </a:solidFill>
        </p:spPr>
        <p:txBody>
          <a:bodyPr wrap="square" lIns="0" tIns="0" rIns="0" bIns="0" rtlCol="0"/>
          <a:lstStyle/>
          <a:p>
            <a:endParaRPr sz="1588"/>
          </a:p>
        </p:txBody>
      </p:sp>
      <p:sp>
        <p:nvSpPr>
          <p:cNvPr id="897" name="object 897"/>
          <p:cNvSpPr/>
          <p:nvPr/>
        </p:nvSpPr>
        <p:spPr>
          <a:xfrm>
            <a:off x="5742072" y="5319486"/>
            <a:ext cx="221876" cy="359148"/>
          </a:xfrm>
          <a:custGeom>
            <a:avLst/>
            <a:gdLst/>
            <a:ahLst/>
            <a:cxnLst/>
            <a:rect l="l" t="t" r="r" b="b"/>
            <a:pathLst>
              <a:path w="251460" h="407035">
                <a:moveTo>
                  <a:pt x="0" y="0"/>
                </a:moveTo>
                <a:lnTo>
                  <a:pt x="251280" y="0"/>
                </a:lnTo>
                <a:lnTo>
                  <a:pt x="251280" y="406815"/>
                </a:lnTo>
                <a:lnTo>
                  <a:pt x="0" y="406815"/>
                </a:lnTo>
                <a:lnTo>
                  <a:pt x="0" y="0"/>
                </a:lnTo>
                <a:close/>
              </a:path>
            </a:pathLst>
          </a:custGeom>
          <a:solidFill>
            <a:srgbClr val="3257A7"/>
          </a:solidFill>
        </p:spPr>
        <p:txBody>
          <a:bodyPr wrap="square" lIns="0" tIns="0" rIns="0" bIns="0" rtlCol="0"/>
          <a:lstStyle/>
          <a:p>
            <a:endParaRPr sz="1588"/>
          </a:p>
        </p:txBody>
      </p:sp>
      <p:sp>
        <p:nvSpPr>
          <p:cNvPr id="898" name="object 898"/>
          <p:cNvSpPr/>
          <p:nvPr/>
        </p:nvSpPr>
        <p:spPr>
          <a:xfrm>
            <a:off x="5742072" y="5787688"/>
            <a:ext cx="222437" cy="359148"/>
          </a:xfrm>
          <a:custGeom>
            <a:avLst/>
            <a:gdLst/>
            <a:ahLst/>
            <a:cxnLst/>
            <a:rect l="l" t="t" r="r" b="b"/>
            <a:pathLst>
              <a:path w="252095" h="407034">
                <a:moveTo>
                  <a:pt x="0" y="0"/>
                </a:moveTo>
                <a:lnTo>
                  <a:pt x="251521" y="0"/>
                </a:lnTo>
                <a:lnTo>
                  <a:pt x="251521" y="406815"/>
                </a:lnTo>
                <a:lnTo>
                  <a:pt x="0" y="406815"/>
                </a:lnTo>
                <a:lnTo>
                  <a:pt x="0" y="0"/>
                </a:lnTo>
                <a:close/>
              </a:path>
            </a:pathLst>
          </a:custGeom>
          <a:solidFill>
            <a:srgbClr val="3257A7"/>
          </a:solidFill>
        </p:spPr>
        <p:txBody>
          <a:bodyPr wrap="square" lIns="0" tIns="0" rIns="0" bIns="0" rtlCol="0"/>
          <a:lstStyle/>
          <a:p>
            <a:endParaRPr sz="1588"/>
          </a:p>
        </p:txBody>
      </p:sp>
      <p:sp>
        <p:nvSpPr>
          <p:cNvPr id="899" name="object 899"/>
          <p:cNvSpPr/>
          <p:nvPr/>
        </p:nvSpPr>
        <p:spPr>
          <a:xfrm>
            <a:off x="5970528" y="4383083"/>
            <a:ext cx="1508312" cy="359148"/>
          </a:xfrm>
          <a:custGeom>
            <a:avLst/>
            <a:gdLst/>
            <a:ahLst/>
            <a:cxnLst/>
            <a:rect l="l" t="t" r="r" b="b"/>
            <a:pathLst>
              <a:path w="1709420" h="407035">
                <a:moveTo>
                  <a:pt x="0" y="0"/>
                </a:moveTo>
                <a:lnTo>
                  <a:pt x="1709067" y="0"/>
                </a:lnTo>
                <a:lnTo>
                  <a:pt x="1709067" y="406815"/>
                </a:lnTo>
                <a:lnTo>
                  <a:pt x="0" y="406815"/>
                </a:lnTo>
                <a:lnTo>
                  <a:pt x="0" y="0"/>
                </a:lnTo>
                <a:close/>
              </a:path>
            </a:pathLst>
          </a:custGeom>
          <a:solidFill>
            <a:srgbClr val="37A694"/>
          </a:solidFill>
        </p:spPr>
        <p:txBody>
          <a:bodyPr wrap="square" lIns="0" tIns="0" rIns="0" bIns="0" rtlCol="0"/>
          <a:lstStyle/>
          <a:p>
            <a:endParaRPr sz="1588"/>
          </a:p>
        </p:txBody>
      </p:sp>
      <p:sp>
        <p:nvSpPr>
          <p:cNvPr id="900" name="object 900"/>
          <p:cNvSpPr/>
          <p:nvPr/>
        </p:nvSpPr>
        <p:spPr>
          <a:xfrm>
            <a:off x="5962535" y="4851285"/>
            <a:ext cx="1545851" cy="359148"/>
          </a:xfrm>
          <a:custGeom>
            <a:avLst/>
            <a:gdLst/>
            <a:ahLst/>
            <a:cxnLst/>
            <a:rect l="l" t="t" r="r" b="b"/>
            <a:pathLst>
              <a:path w="1751965" h="407035">
                <a:moveTo>
                  <a:pt x="0" y="0"/>
                </a:moveTo>
                <a:lnTo>
                  <a:pt x="1751857" y="0"/>
                </a:lnTo>
                <a:lnTo>
                  <a:pt x="1751857" y="406815"/>
                </a:lnTo>
                <a:lnTo>
                  <a:pt x="0" y="406815"/>
                </a:lnTo>
                <a:lnTo>
                  <a:pt x="0" y="0"/>
                </a:lnTo>
                <a:close/>
              </a:path>
            </a:pathLst>
          </a:custGeom>
          <a:solidFill>
            <a:srgbClr val="37A694"/>
          </a:solidFill>
        </p:spPr>
        <p:txBody>
          <a:bodyPr wrap="square" lIns="0" tIns="0" rIns="0" bIns="0" rtlCol="0"/>
          <a:lstStyle/>
          <a:p>
            <a:endParaRPr sz="1588"/>
          </a:p>
        </p:txBody>
      </p:sp>
      <p:sp>
        <p:nvSpPr>
          <p:cNvPr id="901" name="object 901"/>
          <p:cNvSpPr/>
          <p:nvPr/>
        </p:nvSpPr>
        <p:spPr>
          <a:xfrm>
            <a:off x="5963790" y="5319486"/>
            <a:ext cx="1559858" cy="359148"/>
          </a:xfrm>
          <a:custGeom>
            <a:avLst/>
            <a:gdLst/>
            <a:ahLst/>
            <a:cxnLst/>
            <a:rect l="l" t="t" r="r" b="b"/>
            <a:pathLst>
              <a:path w="1767840" h="407035">
                <a:moveTo>
                  <a:pt x="0" y="0"/>
                </a:moveTo>
                <a:lnTo>
                  <a:pt x="1767360" y="0"/>
                </a:lnTo>
                <a:lnTo>
                  <a:pt x="1767360" y="406815"/>
                </a:lnTo>
                <a:lnTo>
                  <a:pt x="0" y="406815"/>
                </a:lnTo>
                <a:lnTo>
                  <a:pt x="0" y="0"/>
                </a:lnTo>
                <a:close/>
              </a:path>
            </a:pathLst>
          </a:custGeom>
          <a:solidFill>
            <a:srgbClr val="37A694"/>
          </a:solidFill>
        </p:spPr>
        <p:txBody>
          <a:bodyPr wrap="square" lIns="0" tIns="0" rIns="0" bIns="0" rtlCol="0"/>
          <a:lstStyle/>
          <a:p>
            <a:endParaRPr sz="1588"/>
          </a:p>
        </p:txBody>
      </p:sp>
      <p:sp>
        <p:nvSpPr>
          <p:cNvPr id="902" name="object 902"/>
          <p:cNvSpPr/>
          <p:nvPr/>
        </p:nvSpPr>
        <p:spPr>
          <a:xfrm>
            <a:off x="5964002" y="5787688"/>
            <a:ext cx="1563221" cy="359148"/>
          </a:xfrm>
          <a:custGeom>
            <a:avLst/>
            <a:gdLst/>
            <a:ahLst/>
            <a:cxnLst/>
            <a:rect l="l" t="t" r="r" b="b"/>
            <a:pathLst>
              <a:path w="1771650" h="407034">
                <a:moveTo>
                  <a:pt x="0" y="0"/>
                </a:moveTo>
                <a:lnTo>
                  <a:pt x="1771527" y="0"/>
                </a:lnTo>
                <a:lnTo>
                  <a:pt x="1771527" y="406815"/>
                </a:lnTo>
                <a:lnTo>
                  <a:pt x="0" y="406815"/>
                </a:lnTo>
                <a:lnTo>
                  <a:pt x="0" y="0"/>
                </a:lnTo>
                <a:close/>
              </a:path>
            </a:pathLst>
          </a:custGeom>
          <a:solidFill>
            <a:srgbClr val="37A694"/>
          </a:solidFill>
        </p:spPr>
        <p:txBody>
          <a:bodyPr wrap="square" lIns="0" tIns="0" rIns="0" bIns="0" rtlCol="0"/>
          <a:lstStyle/>
          <a:p>
            <a:endParaRPr sz="1588"/>
          </a:p>
        </p:txBody>
      </p:sp>
      <p:sp>
        <p:nvSpPr>
          <p:cNvPr id="903" name="object 903"/>
          <p:cNvSpPr/>
          <p:nvPr/>
        </p:nvSpPr>
        <p:spPr>
          <a:xfrm>
            <a:off x="7478530" y="4383083"/>
            <a:ext cx="2152090" cy="359148"/>
          </a:xfrm>
          <a:custGeom>
            <a:avLst/>
            <a:gdLst/>
            <a:ahLst/>
            <a:cxnLst/>
            <a:rect l="l" t="t" r="r" b="b"/>
            <a:pathLst>
              <a:path w="2439034" h="407035">
                <a:moveTo>
                  <a:pt x="0" y="0"/>
                </a:moveTo>
                <a:lnTo>
                  <a:pt x="2438817" y="0"/>
                </a:lnTo>
                <a:lnTo>
                  <a:pt x="2438817" y="406815"/>
                </a:lnTo>
                <a:lnTo>
                  <a:pt x="0" y="406815"/>
                </a:lnTo>
                <a:lnTo>
                  <a:pt x="0" y="0"/>
                </a:lnTo>
                <a:close/>
              </a:path>
            </a:pathLst>
          </a:custGeom>
          <a:solidFill>
            <a:srgbClr val="8B3C87"/>
          </a:solidFill>
        </p:spPr>
        <p:txBody>
          <a:bodyPr wrap="square" lIns="0" tIns="0" rIns="0" bIns="0" rtlCol="0"/>
          <a:lstStyle/>
          <a:p>
            <a:endParaRPr sz="1588"/>
          </a:p>
        </p:txBody>
      </p:sp>
      <p:sp>
        <p:nvSpPr>
          <p:cNvPr id="904" name="object 904"/>
          <p:cNvSpPr/>
          <p:nvPr/>
        </p:nvSpPr>
        <p:spPr>
          <a:xfrm>
            <a:off x="7508292" y="4851285"/>
            <a:ext cx="2122394" cy="359148"/>
          </a:xfrm>
          <a:custGeom>
            <a:avLst/>
            <a:gdLst/>
            <a:ahLst/>
            <a:cxnLst/>
            <a:rect l="l" t="t" r="r" b="b"/>
            <a:pathLst>
              <a:path w="2405379" h="407035">
                <a:moveTo>
                  <a:pt x="0" y="0"/>
                </a:moveTo>
                <a:lnTo>
                  <a:pt x="2405341" y="0"/>
                </a:lnTo>
                <a:lnTo>
                  <a:pt x="2405341" y="406815"/>
                </a:lnTo>
                <a:lnTo>
                  <a:pt x="0" y="406815"/>
                </a:lnTo>
                <a:lnTo>
                  <a:pt x="0" y="0"/>
                </a:lnTo>
                <a:close/>
              </a:path>
            </a:pathLst>
          </a:custGeom>
          <a:solidFill>
            <a:srgbClr val="8B3C87"/>
          </a:solidFill>
        </p:spPr>
        <p:txBody>
          <a:bodyPr wrap="square" lIns="0" tIns="0" rIns="0" bIns="0" rtlCol="0"/>
          <a:lstStyle/>
          <a:p>
            <a:endParaRPr sz="1588"/>
          </a:p>
        </p:txBody>
      </p:sp>
      <p:sp>
        <p:nvSpPr>
          <p:cNvPr id="905" name="object 905"/>
          <p:cNvSpPr/>
          <p:nvPr/>
        </p:nvSpPr>
        <p:spPr>
          <a:xfrm>
            <a:off x="7523226" y="5319486"/>
            <a:ext cx="2077010" cy="359148"/>
          </a:xfrm>
          <a:custGeom>
            <a:avLst/>
            <a:gdLst/>
            <a:ahLst/>
            <a:cxnLst/>
            <a:rect l="l" t="t" r="r" b="b"/>
            <a:pathLst>
              <a:path w="2353945" h="407035">
                <a:moveTo>
                  <a:pt x="0" y="0"/>
                </a:moveTo>
                <a:lnTo>
                  <a:pt x="2353438" y="0"/>
                </a:lnTo>
                <a:lnTo>
                  <a:pt x="2353438" y="406815"/>
                </a:lnTo>
                <a:lnTo>
                  <a:pt x="0" y="406815"/>
                </a:lnTo>
                <a:lnTo>
                  <a:pt x="0" y="0"/>
                </a:lnTo>
                <a:close/>
              </a:path>
            </a:pathLst>
          </a:custGeom>
          <a:solidFill>
            <a:srgbClr val="8B3C87"/>
          </a:solidFill>
        </p:spPr>
        <p:txBody>
          <a:bodyPr wrap="square" lIns="0" tIns="0" rIns="0" bIns="0" rtlCol="0"/>
          <a:lstStyle/>
          <a:p>
            <a:endParaRPr sz="1588"/>
          </a:p>
        </p:txBody>
      </p:sp>
      <p:sp>
        <p:nvSpPr>
          <p:cNvPr id="906" name="object 906"/>
          <p:cNvSpPr/>
          <p:nvPr/>
        </p:nvSpPr>
        <p:spPr>
          <a:xfrm>
            <a:off x="7527115" y="5787688"/>
            <a:ext cx="2045074" cy="359148"/>
          </a:xfrm>
          <a:custGeom>
            <a:avLst/>
            <a:gdLst/>
            <a:ahLst/>
            <a:cxnLst/>
            <a:rect l="l" t="t" r="r" b="b"/>
            <a:pathLst>
              <a:path w="2317750" h="407034">
                <a:moveTo>
                  <a:pt x="0" y="0"/>
                </a:moveTo>
                <a:lnTo>
                  <a:pt x="2317633" y="0"/>
                </a:lnTo>
                <a:lnTo>
                  <a:pt x="2317633" y="406815"/>
                </a:lnTo>
                <a:lnTo>
                  <a:pt x="0" y="406815"/>
                </a:lnTo>
                <a:lnTo>
                  <a:pt x="0" y="0"/>
                </a:lnTo>
                <a:close/>
              </a:path>
            </a:pathLst>
          </a:custGeom>
          <a:solidFill>
            <a:srgbClr val="8B3C87"/>
          </a:solidFill>
        </p:spPr>
        <p:txBody>
          <a:bodyPr wrap="square" lIns="0" tIns="0" rIns="0" bIns="0" rtlCol="0"/>
          <a:lstStyle/>
          <a:p>
            <a:endParaRPr sz="1588"/>
          </a:p>
        </p:txBody>
      </p:sp>
      <p:sp>
        <p:nvSpPr>
          <p:cNvPr id="907" name="object 907"/>
          <p:cNvSpPr/>
          <p:nvPr/>
        </p:nvSpPr>
        <p:spPr>
          <a:xfrm>
            <a:off x="9630427" y="4383083"/>
            <a:ext cx="1688726" cy="359148"/>
          </a:xfrm>
          <a:custGeom>
            <a:avLst/>
            <a:gdLst/>
            <a:ahLst/>
            <a:cxnLst/>
            <a:rect l="l" t="t" r="r" b="b"/>
            <a:pathLst>
              <a:path w="1913890" h="407035">
                <a:moveTo>
                  <a:pt x="0" y="0"/>
                </a:moveTo>
                <a:lnTo>
                  <a:pt x="1913567" y="0"/>
                </a:lnTo>
                <a:lnTo>
                  <a:pt x="1913567" y="406815"/>
                </a:lnTo>
                <a:lnTo>
                  <a:pt x="0" y="406815"/>
                </a:lnTo>
                <a:lnTo>
                  <a:pt x="0" y="0"/>
                </a:lnTo>
                <a:close/>
              </a:path>
            </a:pathLst>
          </a:custGeom>
          <a:solidFill>
            <a:srgbClr val="DD6A7E"/>
          </a:solidFill>
        </p:spPr>
        <p:txBody>
          <a:bodyPr wrap="square" lIns="0" tIns="0" rIns="0" bIns="0" rtlCol="0"/>
          <a:lstStyle/>
          <a:p>
            <a:endParaRPr sz="1588"/>
          </a:p>
        </p:txBody>
      </p:sp>
      <p:sp>
        <p:nvSpPr>
          <p:cNvPr id="908" name="object 908"/>
          <p:cNvSpPr/>
          <p:nvPr/>
        </p:nvSpPr>
        <p:spPr>
          <a:xfrm>
            <a:off x="9630652" y="4851285"/>
            <a:ext cx="1731309" cy="359148"/>
          </a:xfrm>
          <a:custGeom>
            <a:avLst/>
            <a:gdLst/>
            <a:ahLst/>
            <a:cxnLst/>
            <a:rect l="l" t="t" r="r" b="b"/>
            <a:pathLst>
              <a:path w="1962150" h="407035">
                <a:moveTo>
                  <a:pt x="0" y="0"/>
                </a:moveTo>
                <a:lnTo>
                  <a:pt x="1961919" y="0"/>
                </a:lnTo>
                <a:lnTo>
                  <a:pt x="1961919" y="406815"/>
                </a:lnTo>
                <a:lnTo>
                  <a:pt x="0" y="406815"/>
                </a:lnTo>
                <a:lnTo>
                  <a:pt x="0" y="0"/>
                </a:lnTo>
                <a:close/>
              </a:path>
            </a:pathLst>
          </a:custGeom>
          <a:solidFill>
            <a:srgbClr val="DD6A7E"/>
          </a:solidFill>
        </p:spPr>
        <p:txBody>
          <a:bodyPr wrap="square" lIns="0" tIns="0" rIns="0" bIns="0" rtlCol="0"/>
          <a:lstStyle/>
          <a:p>
            <a:endParaRPr sz="1588"/>
          </a:p>
        </p:txBody>
      </p:sp>
      <p:sp>
        <p:nvSpPr>
          <p:cNvPr id="909" name="object 909"/>
          <p:cNvSpPr/>
          <p:nvPr/>
        </p:nvSpPr>
        <p:spPr>
          <a:xfrm>
            <a:off x="9599789" y="5319486"/>
            <a:ext cx="1717301" cy="359148"/>
          </a:xfrm>
          <a:custGeom>
            <a:avLst/>
            <a:gdLst/>
            <a:ahLst/>
            <a:cxnLst/>
            <a:rect l="l" t="t" r="r" b="b"/>
            <a:pathLst>
              <a:path w="1946275" h="407035">
                <a:moveTo>
                  <a:pt x="0" y="0"/>
                </a:moveTo>
                <a:lnTo>
                  <a:pt x="1946246" y="0"/>
                </a:lnTo>
                <a:lnTo>
                  <a:pt x="1946246" y="406815"/>
                </a:lnTo>
                <a:lnTo>
                  <a:pt x="0" y="406815"/>
                </a:lnTo>
                <a:lnTo>
                  <a:pt x="0" y="0"/>
                </a:lnTo>
                <a:close/>
              </a:path>
            </a:pathLst>
          </a:custGeom>
          <a:solidFill>
            <a:srgbClr val="DD6A7E"/>
          </a:solidFill>
        </p:spPr>
        <p:txBody>
          <a:bodyPr wrap="square" lIns="0" tIns="0" rIns="0" bIns="0" rtlCol="0"/>
          <a:lstStyle/>
          <a:p>
            <a:endParaRPr sz="1588"/>
          </a:p>
        </p:txBody>
      </p:sp>
      <p:sp>
        <p:nvSpPr>
          <p:cNvPr id="910" name="object 910"/>
          <p:cNvSpPr/>
          <p:nvPr/>
        </p:nvSpPr>
        <p:spPr>
          <a:xfrm>
            <a:off x="9572086" y="5787688"/>
            <a:ext cx="1704975" cy="359148"/>
          </a:xfrm>
          <a:custGeom>
            <a:avLst/>
            <a:gdLst/>
            <a:ahLst/>
            <a:cxnLst/>
            <a:rect l="l" t="t" r="r" b="b"/>
            <a:pathLst>
              <a:path w="1932304" h="407034">
                <a:moveTo>
                  <a:pt x="0" y="0"/>
                </a:moveTo>
                <a:lnTo>
                  <a:pt x="1932125" y="0"/>
                </a:lnTo>
                <a:lnTo>
                  <a:pt x="1932125" y="406815"/>
                </a:lnTo>
                <a:lnTo>
                  <a:pt x="0" y="406815"/>
                </a:lnTo>
                <a:lnTo>
                  <a:pt x="0" y="0"/>
                </a:lnTo>
                <a:close/>
              </a:path>
            </a:pathLst>
          </a:custGeom>
          <a:solidFill>
            <a:srgbClr val="DD6A7E"/>
          </a:solidFill>
        </p:spPr>
        <p:txBody>
          <a:bodyPr wrap="square" lIns="0" tIns="0" rIns="0" bIns="0" rtlCol="0"/>
          <a:lstStyle/>
          <a:p>
            <a:endParaRPr sz="1588"/>
          </a:p>
        </p:txBody>
      </p:sp>
      <p:sp>
        <p:nvSpPr>
          <p:cNvPr id="911" name="object 911"/>
          <p:cNvSpPr/>
          <p:nvPr/>
        </p:nvSpPr>
        <p:spPr>
          <a:xfrm>
            <a:off x="11318868" y="4383083"/>
            <a:ext cx="239806" cy="359148"/>
          </a:xfrm>
          <a:custGeom>
            <a:avLst/>
            <a:gdLst/>
            <a:ahLst/>
            <a:cxnLst/>
            <a:rect l="l" t="t" r="r" b="b"/>
            <a:pathLst>
              <a:path w="271779" h="407035">
                <a:moveTo>
                  <a:pt x="0" y="0"/>
                </a:moveTo>
                <a:lnTo>
                  <a:pt x="271278" y="0"/>
                </a:lnTo>
                <a:lnTo>
                  <a:pt x="271278" y="406815"/>
                </a:lnTo>
                <a:lnTo>
                  <a:pt x="0" y="406815"/>
                </a:lnTo>
                <a:lnTo>
                  <a:pt x="0" y="0"/>
                </a:lnTo>
                <a:close/>
              </a:path>
            </a:pathLst>
          </a:custGeom>
          <a:solidFill>
            <a:srgbClr val="6A90C8"/>
          </a:solidFill>
        </p:spPr>
        <p:txBody>
          <a:bodyPr wrap="square" lIns="0" tIns="0" rIns="0" bIns="0" rtlCol="0"/>
          <a:lstStyle/>
          <a:p>
            <a:endParaRPr sz="1588"/>
          </a:p>
        </p:txBody>
      </p:sp>
      <p:sp>
        <p:nvSpPr>
          <p:cNvPr id="912" name="object 912"/>
          <p:cNvSpPr/>
          <p:nvPr/>
        </p:nvSpPr>
        <p:spPr>
          <a:xfrm>
            <a:off x="11361758" y="4851285"/>
            <a:ext cx="196663" cy="359148"/>
          </a:xfrm>
          <a:custGeom>
            <a:avLst/>
            <a:gdLst/>
            <a:ahLst/>
            <a:cxnLst/>
            <a:rect l="l" t="t" r="r" b="b"/>
            <a:pathLst>
              <a:path w="222884" h="407035">
                <a:moveTo>
                  <a:pt x="0" y="0"/>
                </a:moveTo>
                <a:lnTo>
                  <a:pt x="222670" y="0"/>
                </a:lnTo>
                <a:lnTo>
                  <a:pt x="222670" y="406815"/>
                </a:lnTo>
                <a:lnTo>
                  <a:pt x="0" y="406815"/>
                </a:lnTo>
                <a:lnTo>
                  <a:pt x="0" y="0"/>
                </a:lnTo>
                <a:close/>
              </a:path>
            </a:pathLst>
          </a:custGeom>
          <a:solidFill>
            <a:srgbClr val="6A90C8"/>
          </a:solidFill>
        </p:spPr>
        <p:txBody>
          <a:bodyPr wrap="square" lIns="0" tIns="0" rIns="0" bIns="0" rtlCol="0"/>
          <a:lstStyle/>
          <a:p>
            <a:endParaRPr sz="1588"/>
          </a:p>
        </p:txBody>
      </p:sp>
      <p:sp>
        <p:nvSpPr>
          <p:cNvPr id="913" name="object 913"/>
          <p:cNvSpPr/>
          <p:nvPr/>
        </p:nvSpPr>
        <p:spPr>
          <a:xfrm>
            <a:off x="11317065" y="5319486"/>
            <a:ext cx="241487" cy="359148"/>
          </a:xfrm>
          <a:custGeom>
            <a:avLst/>
            <a:gdLst/>
            <a:ahLst/>
            <a:cxnLst/>
            <a:rect l="l" t="t" r="r" b="b"/>
            <a:pathLst>
              <a:path w="273684" h="407035">
                <a:moveTo>
                  <a:pt x="0" y="0"/>
                </a:moveTo>
                <a:lnTo>
                  <a:pt x="273321" y="0"/>
                </a:lnTo>
                <a:lnTo>
                  <a:pt x="273321" y="406815"/>
                </a:lnTo>
                <a:lnTo>
                  <a:pt x="0" y="406815"/>
                </a:lnTo>
                <a:lnTo>
                  <a:pt x="0" y="0"/>
                </a:lnTo>
                <a:close/>
              </a:path>
            </a:pathLst>
          </a:custGeom>
          <a:solidFill>
            <a:srgbClr val="6A90C8"/>
          </a:solidFill>
        </p:spPr>
        <p:txBody>
          <a:bodyPr wrap="square" lIns="0" tIns="0" rIns="0" bIns="0" rtlCol="0"/>
          <a:lstStyle/>
          <a:p>
            <a:endParaRPr sz="1588"/>
          </a:p>
        </p:txBody>
      </p:sp>
      <p:sp>
        <p:nvSpPr>
          <p:cNvPr id="914" name="object 914"/>
          <p:cNvSpPr/>
          <p:nvPr/>
        </p:nvSpPr>
        <p:spPr>
          <a:xfrm>
            <a:off x="11276903" y="5787688"/>
            <a:ext cx="281828" cy="359148"/>
          </a:xfrm>
          <a:custGeom>
            <a:avLst/>
            <a:gdLst/>
            <a:ahLst/>
            <a:cxnLst/>
            <a:rect l="l" t="t" r="r" b="b"/>
            <a:pathLst>
              <a:path w="319404" h="407034">
                <a:moveTo>
                  <a:pt x="0" y="0"/>
                </a:moveTo>
                <a:lnTo>
                  <a:pt x="318839" y="0"/>
                </a:lnTo>
                <a:lnTo>
                  <a:pt x="318839" y="406815"/>
                </a:lnTo>
                <a:lnTo>
                  <a:pt x="0" y="406815"/>
                </a:lnTo>
                <a:lnTo>
                  <a:pt x="0" y="0"/>
                </a:lnTo>
                <a:close/>
              </a:path>
            </a:pathLst>
          </a:custGeom>
          <a:solidFill>
            <a:srgbClr val="6A90C8"/>
          </a:solidFill>
        </p:spPr>
        <p:txBody>
          <a:bodyPr wrap="square" lIns="0" tIns="0" rIns="0" bIns="0" rtlCol="0"/>
          <a:lstStyle/>
          <a:p>
            <a:endParaRPr sz="1588"/>
          </a:p>
        </p:txBody>
      </p:sp>
      <p:sp>
        <p:nvSpPr>
          <p:cNvPr id="915" name="object 915"/>
          <p:cNvSpPr/>
          <p:nvPr/>
        </p:nvSpPr>
        <p:spPr>
          <a:xfrm>
            <a:off x="4825321" y="3958856"/>
            <a:ext cx="87406" cy="87406"/>
          </a:xfrm>
          <a:custGeom>
            <a:avLst/>
            <a:gdLst/>
            <a:ahLst/>
            <a:cxnLst/>
            <a:rect l="l" t="t" r="r" b="b"/>
            <a:pathLst>
              <a:path w="99060" h="99060">
                <a:moveTo>
                  <a:pt x="56053" y="98893"/>
                </a:moveTo>
                <a:lnTo>
                  <a:pt x="42927" y="98893"/>
                </a:lnTo>
                <a:lnTo>
                  <a:pt x="36614" y="97638"/>
                </a:lnTo>
                <a:lnTo>
                  <a:pt x="6278" y="74427"/>
                </a:lnTo>
                <a:lnTo>
                  <a:pt x="0" y="56003"/>
                </a:lnTo>
                <a:lnTo>
                  <a:pt x="0" y="42889"/>
                </a:lnTo>
                <a:lnTo>
                  <a:pt x="19136" y="9846"/>
                </a:lnTo>
                <a:lnTo>
                  <a:pt x="42927" y="0"/>
                </a:lnTo>
                <a:lnTo>
                  <a:pt x="56053" y="0"/>
                </a:lnTo>
                <a:lnTo>
                  <a:pt x="89126" y="19119"/>
                </a:lnTo>
                <a:lnTo>
                  <a:pt x="98981" y="42889"/>
                </a:lnTo>
                <a:lnTo>
                  <a:pt x="98981" y="56003"/>
                </a:lnTo>
                <a:lnTo>
                  <a:pt x="79845" y="89047"/>
                </a:lnTo>
                <a:lnTo>
                  <a:pt x="56053" y="98893"/>
                </a:lnTo>
                <a:close/>
              </a:path>
            </a:pathLst>
          </a:custGeom>
          <a:solidFill>
            <a:srgbClr val="3257A7"/>
          </a:solidFill>
        </p:spPr>
        <p:txBody>
          <a:bodyPr wrap="square" lIns="0" tIns="0" rIns="0" bIns="0" rtlCol="0"/>
          <a:lstStyle/>
          <a:p>
            <a:endParaRPr sz="1588"/>
          </a:p>
        </p:txBody>
      </p:sp>
      <p:sp>
        <p:nvSpPr>
          <p:cNvPr id="916" name="object 916"/>
          <p:cNvSpPr/>
          <p:nvPr/>
        </p:nvSpPr>
        <p:spPr>
          <a:xfrm>
            <a:off x="5398923" y="3958856"/>
            <a:ext cx="87406" cy="87406"/>
          </a:xfrm>
          <a:custGeom>
            <a:avLst/>
            <a:gdLst/>
            <a:ahLst/>
            <a:cxnLst/>
            <a:rect l="l" t="t" r="r" b="b"/>
            <a:pathLst>
              <a:path w="99060" h="99060">
                <a:moveTo>
                  <a:pt x="56053" y="98893"/>
                </a:moveTo>
                <a:lnTo>
                  <a:pt x="42927" y="98893"/>
                </a:lnTo>
                <a:lnTo>
                  <a:pt x="36614" y="97638"/>
                </a:lnTo>
                <a:lnTo>
                  <a:pt x="6278" y="74427"/>
                </a:lnTo>
                <a:lnTo>
                  <a:pt x="0" y="56003"/>
                </a:lnTo>
                <a:lnTo>
                  <a:pt x="0" y="42889"/>
                </a:lnTo>
                <a:lnTo>
                  <a:pt x="19136" y="9846"/>
                </a:lnTo>
                <a:lnTo>
                  <a:pt x="42927" y="0"/>
                </a:lnTo>
                <a:lnTo>
                  <a:pt x="56053" y="0"/>
                </a:lnTo>
                <a:lnTo>
                  <a:pt x="89126" y="19119"/>
                </a:lnTo>
                <a:lnTo>
                  <a:pt x="98981" y="42889"/>
                </a:lnTo>
                <a:lnTo>
                  <a:pt x="98981" y="56003"/>
                </a:lnTo>
                <a:lnTo>
                  <a:pt x="79845" y="89047"/>
                </a:lnTo>
                <a:lnTo>
                  <a:pt x="56053" y="98893"/>
                </a:lnTo>
                <a:close/>
              </a:path>
            </a:pathLst>
          </a:custGeom>
          <a:solidFill>
            <a:srgbClr val="37A694"/>
          </a:solidFill>
        </p:spPr>
        <p:txBody>
          <a:bodyPr wrap="square" lIns="0" tIns="0" rIns="0" bIns="0" rtlCol="0"/>
          <a:lstStyle/>
          <a:p>
            <a:endParaRPr sz="1588"/>
          </a:p>
        </p:txBody>
      </p:sp>
      <p:sp>
        <p:nvSpPr>
          <p:cNvPr id="917" name="object 917"/>
          <p:cNvSpPr/>
          <p:nvPr/>
        </p:nvSpPr>
        <p:spPr>
          <a:xfrm>
            <a:off x="6104892" y="3958856"/>
            <a:ext cx="87406" cy="87406"/>
          </a:xfrm>
          <a:custGeom>
            <a:avLst/>
            <a:gdLst/>
            <a:ahLst/>
            <a:cxnLst/>
            <a:rect l="l" t="t" r="r" b="b"/>
            <a:pathLst>
              <a:path w="99059" h="99060">
                <a:moveTo>
                  <a:pt x="56053" y="98893"/>
                </a:moveTo>
                <a:lnTo>
                  <a:pt x="42927" y="98893"/>
                </a:lnTo>
                <a:lnTo>
                  <a:pt x="36614" y="97638"/>
                </a:lnTo>
                <a:lnTo>
                  <a:pt x="6278" y="74427"/>
                </a:lnTo>
                <a:lnTo>
                  <a:pt x="0" y="56003"/>
                </a:lnTo>
                <a:lnTo>
                  <a:pt x="0" y="42889"/>
                </a:lnTo>
                <a:lnTo>
                  <a:pt x="19136" y="9846"/>
                </a:lnTo>
                <a:lnTo>
                  <a:pt x="42927" y="0"/>
                </a:lnTo>
                <a:lnTo>
                  <a:pt x="56053" y="0"/>
                </a:lnTo>
                <a:lnTo>
                  <a:pt x="89126" y="19119"/>
                </a:lnTo>
                <a:lnTo>
                  <a:pt x="98981" y="42889"/>
                </a:lnTo>
                <a:lnTo>
                  <a:pt x="98981" y="56003"/>
                </a:lnTo>
                <a:lnTo>
                  <a:pt x="79845" y="89047"/>
                </a:lnTo>
                <a:lnTo>
                  <a:pt x="56053" y="98893"/>
                </a:lnTo>
                <a:close/>
              </a:path>
            </a:pathLst>
          </a:custGeom>
          <a:solidFill>
            <a:srgbClr val="8B3C87"/>
          </a:solidFill>
        </p:spPr>
        <p:txBody>
          <a:bodyPr wrap="square" lIns="0" tIns="0" rIns="0" bIns="0" rtlCol="0"/>
          <a:lstStyle/>
          <a:p>
            <a:endParaRPr sz="1588"/>
          </a:p>
        </p:txBody>
      </p:sp>
      <p:sp>
        <p:nvSpPr>
          <p:cNvPr id="918" name="object 918"/>
          <p:cNvSpPr/>
          <p:nvPr/>
        </p:nvSpPr>
        <p:spPr>
          <a:xfrm>
            <a:off x="6873412" y="3958856"/>
            <a:ext cx="94689" cy="87406"/>
          </a:xfrm>
          <a:custGeom>
            <a:avLst/>
            <a:gdLst/>
            <a:ahLst/>
            <a:cxnLst/>
            <a:rect l="l" t="t" r="r" b="b"/>
            <a:pathLst>
              <a:path w="107315" h="99060">
                <a:moveTo>
                  <a:pt x="57135" y="98893"/>
                </a:moveTo>
                <a:lnTo>
                  <a:pt x="50094" y="98893"/>
                </a:lnTo>
                <a:lnTo>
                  <a:pt x="46607" y="98576"/>
                </a:lnTo>
                <a:lnTo>
                  <a:pt x="10991" y="79617"/>
                </a:lnTo>
                <a:lnTo>
                  <a:pt x="0" y="52693"/>
                </a:lnTo>
                <a:lnTo>
                  <a:pt x="0" y="46200"/>
                </a:lnTo>
                <a:lnTo>
                  <a:pt x="18192" y="12186"/>
                </a:lnTo>
                <a:lnTo>
                  <a:pt x="50094" y="0"/>
                </a:lnTo>
                <a:lnTo>
                  <a:pt x="57135" y="0"/>
                </a:lnTo>
                <a:lnTo>
                  <a:pt x="94015" y="16778"/>
                </a:lnTo>
                <a:lnTo>
                  <a:pt x="107229" y="46200"/>
                </a:lnTo>
                <a:lnTo>
                  <a:pt x="107229" y="52693"/>
                </a:lnTo>
                <a:lnTo>
                  <a:pt x="89037" y="86706"/>
                </a:lnTo>
                <a:lnTo>
                  <a:pt x="57135" y="98893"/>
                </a:lnTo>
                <a:close/>
              </a:path>
            </a:pathLst>
          </a:custGeom>
          <a:solidFill>
            <a:srgbClr val="DD6A7E"/>
          </a:solidFill>
        </p:spPr>
        <p:txBody>
          <a:bodyPr wrap="square" lIns="0" tIns="0" rIns="0" bIns="0" rtlCol="0"/>
          <a:lstStyle/>
          <a:p>
            <a:endParaRPr sz="1588"/>
          </a:p>
        </p:txBody>
      </p:sp>
      <p:sp>
        <p:nvSpPr>
          <p:cNvPr id="919" name="object 919"/>
          <p:cNvSpPr/>
          <p:nvPr/>
        </p:nvSpPr>
        <p:spPr>
          <a:xfrm>
            <a:off x="7772748" y="3958856"/>
            <a:ext cx="87406" cy="87406"/>
          </a:xfrm>
          <a:custGeom>
            <a:avLst/>
            <a:gdLst/>
            <a:ahLst/>
            <a:cxnLst/>
            <a:rect l="l" t="t" r="r" b="b"/>
            <a:pathLst>
              <a:path w="99059" h="99060">
                <a:moveTo>
                  <a:pt x="56053" y="98893"/>
                </a:moveTo>
                <a:lnTo>
                  <a:pt x="42927" y="98893"/>
                </a:lnTo>
                <a:lnTo>
                  <a:pt x="36614" y="97638"/>
                </a:lnTo>
                <a:lnTo>
                  <a:pt x="6278" y="74427"/>
                </a:lnTo>
                <a:lnTo>
                  <a:pt x="0" y="56003"/>
                </a:lnTo>
                <a:lnTo>
                  <a:pt x="0" y="42889"/>
                </a:lnTo>
                <a:lnTo>
                  <a:pt x="19136" y="9846"/>
                </a:lnTo>
                <a:lnTo>
                  <a:pt x="42927" y="0"/>
                </a:lnTo>
                <a:lnTo>
                  <a:pt x="56053" y="0"/>
                </a:lnTo>
                <a:lnTo>
                  <a:pt x="89126" y="19119"/>
                </a:lnTo>
                <a:lnTo>
                  <a:pt x="98981" y="42889"/>
                </a:lnTo>
                <a:lnTo>
                  <a:pt x="98981" y="56003"/>
                </a:lnTo>
                <a:lnTo>
                  <a:pt x="79845" y="89047"/>
                </a:lnTo>
                <a:lnTo>
                  <a:pt x="56053" y="98893"/>
                </a:lnTo>
                <a:close/>
              </a:path>
            </a:pathLst>
          </a:custGeom>
          <a:solidFill>
            <a:srgbClr val="6A90C8"/>
          </a:solidFill>
        </p:spPr>
        <p:txBody>
          <a:bodyPr wrap="square" lIns="0" tIns="0" rIns="0" bIns="0" rtlCol="0"/>
          <a:lstStyle/>
          <a:p>
            <a:endParaRPr sz="1588"/>
          </a:p>
        </p:txBody>
      </p:sp>
      <p:sp>
        <p:nvSpPr>
          <p:cNvPr id="920" name="object 920"/>
          <p:cNvSpPr txBox="1"/>
          <p:nvPr/>
        </p:nvSpPr>
        <p:spPr>
          <a:xfrm>
            <a:off x="4804801" y="3604901"/>
            <a:ext cx="6058460" cy="747577"/>
          </a:xfrm>
          <a:prstGeom prst="rect">
            <a:avLst/>
          </a:prstGeom>
        </p:spPr>
        <p:txBody>
          <a:bodyPr vert="horz" wrap="square" lIns="0" tIns="0" rIns="0" bIns="0" rtlCol="0">
            <a:spAutoFit/>
          </a:bodyPr>
          <a:lstStyle/>
          <a:p>
            <a:pPr marL="11206"/>
            <a:r>
              <a:rPr sz="1632" spc="57" dirty="0">
                <a:solidFill>
                  <a:srgbClr val="252423"/>
                </a:solidFill>
                <a:latin typeface="Arial Narrow"/>
                <a:cs typeface="Arial Narrow"/>
              </a:rPr>
              <a:t>Rate</a:t>
            </a:r>
            <a:r>
              <a:rPr sz="1632" spc="13" dirty="0">
                <a:solidFill>
                  <a:srgbClr val="252423"/>
                </a:solidFill>
                <a:latin typeface="Arial Narrow"/>
                <a:cs typeface="Arial Narrow"/>
              </a:rPr>
              <a:t> </a:t>
            </a:r>
            <a:r>
              <a:rPr sz="1632" spc="75" dirty="0">
                <a:solidFill>
                  <a:srgbClr val="252423"/>
                </a:solidFill>
                <a:latin typeface="Arial Narrow"/>
                <a:cs typeface="Arial Narrow"/>
              </a:rPr>
              <a:t>of</a:t>
            </a:r>
            <a:r>
              <a:rPr sz="1632" spc="13" dirty="0">
                <a:solidFill>
                  <a:srgbClr val="252423"/>
                </a:solidFill>
                <a:latin typeface="Arial Narrow"/>
                <a:cs typeface="Arial Narrow"/>
              </a:rPr>
              <a:t> </a:t>
            </a:r>
            <a:r>
              <a:rPr sz="1632" spc="79" dirty="0">
                <a:solidFill>
                  <a:srgbClr val="252423"/>
                </a:solidFill>
                <a:latin typeface="Arial Narrow"/>
                <a:cs typeface="Arial Narrow"/>
              </a:rPr>
              <a:t>Children</a:t>
            </a:r>
            <a:r>
              <a:rPr sz="1632" spc="13" dirty="0">
                <a:solidFill>
                  <a:srgbClr val="252423"/>
                </a:solidFill>
                <a:latin typeface="Arial Narrow"/>
                <a:cs typeface="Arial Narrow"/>
              </a:rPr>
              <a:t> </a:t>
            </a:r>
            <a:r>
              <a:rPr sz="1632" spc="62" dirty="0">
                <a:solidFill>
                  <a:srgbClr val="252423"/>
                </a:solidFill>
                <a:latin typeface="Arial Narrow"/>
                <a:cs typeface="Arial Narrow"/>
              </a:rPr>
              <a:t>and</a:t>
            </a:r>
            <a:r>
              <a:rPr sz="1632" spc="13" dirty="0">
                <a:solidFill>
                  <a:srgbClr val="252423"/>
                </a:solidFill>
                <a:latin typeface="Arial Narrow"/>
                <a:cs typeface="Arial Narrow"/>
              </a:rPr>
              <a:t> </a:t>
            </a:r>
            <a:r>
              <a:rPr sz="1632" spc="71" dirty="0">
                <a:solidFill>
                  <a:srgbClr val="252423"/>
                </a:solidFill>
                <a:latin typeface="Arial Narrow"/>
                <a:cs typeface="Arial Narrow"/>
              </a:rPr>
              <a:t>y</a:t>
            </a:r>
            <a:r>
              <a:rPr sz="1632" spc="75" dirty="0">
                <a:solidFill>
                  <a:srgbClr val="252423"/>
                </a:solidFill>
                <a:latin typeface="Arial Narrow"/>
                <a:cs typeface="Arial Narrow"/>
              </a:rPr>
              <a:t>oung</a:t>
            </a:r>
            <a:r>
              <a:rPr sz="1632" spc="13" dirty="0">
                <a:solidFill>
                  <a:srgbClr val="252423"/>
                </a:solidFill>
                <a:latin typeface="Arial Narrow"/>
                <a:cs typeface="Arial Narrow"/>
              </a:rPr>
              <a:t> </a:t>
            </a:r>
            <a:r>
              <a:rPr sz="1632" spc="93" dirty="0">
                <a:solidFill>
                  <a:srgbClr val="252423"/>
                </a:solidFill>
                <a:latin typeface="Arial Narrow"/>
                <a:cs typeface="Arial Narrow"/>
              </a:rPr>
              <a:t>peop</a:t>
            </a:r>
            <a:r>
              <a:rPr sz="1632" spc="18" dirty="0">
                <a:solidFill>
                  <a:srgbClr val="252423"/>
                </a:solidFill>
                <a:latin typeface="Arial Narrow"/>
                <a:cs typeface="Arial Narrow"/>
              </a:rPr>
              <a:t>l</a:t>
            </a:r>
            <a:r>
              <a:rPr sz="1632" spc="66" dirty="0">
                <a:solidFill>
                  <a:srgbClr val="252423"/>
                </a:solidFill>
                <a:latin typeface="Arial Narrow"/>
                <a:cs typeface="Arial Narrow"/>
              </a:rPr>
              <a:t>e</a:t>
            </a:r>
            <a:r>
              <a:rPr sz="1632" spc="13" dirty="0">
                <a:solidFill>
                  <a:srgbClr val="252423"/>
                </a:solidFill>
                <a:latin typeface="Arial Narrow"/>
                <a:cs typeface="Arial Narrow"/>
              </a:rPr>
              <a:t> </a:t>
            </a:r>
            <a:r>
              <a:rPr sz="1632" spc="119" dirty="0">
                <a:solidFill>
                  <a:srgbClr val="252423"/>
                </a:solidFill>
                <a:latin typeface="Arial Narrow"/>
                <a:cs typeface="Arial Narrow"/>
              </a:rPr>
              <a:t>with</a:t>
            </a:r>
            <a:r>
              <a:rPr sz="1632" spc="13" dirty="0">
                <a:solidFill>
                  <a:srgbClr val="252423"/>
                </a:solidFill>
                <a:latin typeface="Arial Narrow"/>
                <a:cs typeface="Arial Narrow"/>
              </a:rPr>
              <a:t> </a:t>
            </a:r>
            <a:r>
              <a:rPr sz="1632" spc="31" dirty="0">
                <a:solidFill>
                  <a:srgbClr val="252423"/>
                </a:solidFill>
                <a:latin typeface="Arial Narrow"/>
                <a:cs typeface="Arial Narrow"/>
              </a:rPr>
              <a:t>a</a:t>
            </a:r>
            <a:r>
              <a:rPr sz="1632" spc="13" dirty="0">
                <a:solidFill>
                  <a:srgbClr val="252423"/>
                </a:solidFill>
                <a:latin typeface="Arial Narrow"/>
                <a:cs typeface="Arial Narrow"/>
              </a:rPr>
              <a:t> </a:t>
            </a:r>
            <a:r>
              <a:rPr sz="1632" spc="106" dirty="0">
                <a:solidFill>
                  <a:srgbClr val="252423"/>
                </a:solidFill>
                <a:latin typeface="Arial Narrow"/>
                <a:cs typeface="Arial Narrow"/>
              </a:rPr>
              <a:t>statement</a:t>
            </a:r>
            <a:r>
              <a:rPr sz="1632" spc="13" dirty="0">
                <a:solidFill>
                  <a:srgbClr val="252423"/>
                </a:solidFill>
                <a:latin typeface="Arial Narrow"/>
                <a:cs typeface="Arial Narrow"/>
              </a:rPr>
              <a:t> </a:t>
            </a:r>
            <a:r>
              <a:rPr sz="1632" spc="124" dirty="0">
                <a:solidFill>
                  <a:srgbClr val="252423"/>
                </a:solidFill>
                <a:latin typeface="Arial Narrow"/>
                <a:cs typeface="Arial Narrow"/>
              </a:rPr>
              <a:t>or</a:t>
            </a:r>
            <a:r>
              <a:rPr sz="1632" spc="13" dirty="0">
                <a:solidFill>
                  <a:srgbClr val="252423"/>
                </a:solidFill>
                <a:latin typeface="Arial Narrow"/>
                <a:cs typeface="Arial Narrow"/>
              </a:rPr>
              <a:t> </a:t>
            </a:r>
            <a:r>
              <a:rPr sz="1632" spc="-9" dirty="0">
                <a:solidFill>
                  <a:srgbClr val="252423"/>
                </a:solidFill>
                <a:latin typeface="Arial Narrow"/>
                <a:cs typeface="Arial Narrow"/>
              </a:rPr>
              <a:t>EHC</a:t>
            </a:r>
            <a:r>
              <a:rPr sz="1632" spc="13" dirty="0">
                <a:solidFill>
                  <a:srgbClr val="252423"/>
                </a:solidFill>
                <a:latin typeface="Arial Narrow"/>
                <a:cs typeface="Arial Narrow"/>
              </a:rPr>
              <a:t> </a:t>
            </a:r>
            <a:r>
              <a:rPr sz="1632" spc="79" dirty="0">
                <a:solidFill>
                  <a:srgbClr val="252423"/>
                </a:solidFill>
                <a:latin typeface="Arial Narrow"/>
                <a:cs typeface="Arial Narrow"/>
              </a:rPr>
              <a:t>plan</a:t>
            </a:r>
            <a:r>
              <a:rPr sz="1632" spc="13" dirty="0">
                <a:solidFill>
                  <a:srgbClr val="252423"/>
                </a:solidFill>
                <a:latin typeface="Arial Narrow"/>
                <a:cs typeface="Arial Narrow"/>
              </a:rPr>
              <a:t> </a:t>
            </a:r>
            <a:r>
              <a:rPr sz="1632" spc="84" dirty="0">
                <a:solidFill>
                  <a:srgbClr val="252423"/>
                </a:solidFill>
                <a:latin typeface="Arial Narrow"/>
                <a:cs typeface="Arial Narrow"/>
              </a:rPr>
              <a:t>by</a:t>
            </a:r>
            <a:r>
              <a:rPr sz="1632" spc="13" dirty="0">
                <a:solidFill>
                  <a:srgbClr val="252423"/>
                </a:solidFill>
                <a:latin typeface="Arial Narrow"/>
                <a:cs typeface="Arial Narrow"/>
              </a:rPr>
              <a:t> </a:t>
            </a:r>
            <a:r>
              <a:rPr sz="1632" spc="53" dirty="0">
                <a:solidFill>
                  <a:srgbClr val="252423"/>
                </a:solidFill>
                <a:latin typeface="Arial Narrow"/>
                <a:cs typeface="Arial Narrow"/>
              </a:rPr>
              <a:t>age</a:t>
            </a:r>
            <a:endParaRPr sz="1632">
              <a:latin typeface="Arial Narrow"/>
              <a:cs typeface="Arial Narrow"/>
            </a:endParaRPr>
          </a:p>
          <a:p>
            <a:pPr marL="126633">
              <a:spcBef>
                <a:spcPts val="829"/>
              </a:spcBef>
              <a:tabLst>
                <a:tab pos="702086" algn="l"/>
                <a:tab pos="1408094" algn="l"/>
                <a:tab pos="2177419" algn="l"/>
                <a:tab pos="3072817" algn="l"/>
              </a:tabLst>
            </a:pPr>
            <a:r>
              <a:rPr sz="927" dirty="0">
                <a:solidFill>
                  <a:srgbClr val="605D5C"/>
                </a:solidFill>
                <a:latin typeface="Segoe UI"/>
                <a:cs typeface="Segoe UI"/>
              </a:rPr>
              <a:t>Unde</a:t>
            </a:r>
            <a:r>
              <a:rPr sz="927" spc="-4" dirty="0">
                <a:solidFill>
                  <a:srgbClr val="605D5C"/>
                </a:solidFill>
                <a:latin typeface="Segoe UI"/>
                <a:cs typeface="Segoe UI"/>
              </a:rPr>
              <a:t>r </a:t>
            </a:r>
            <a:r>
              <a:rPr sz="927" dirty="0">
                <a:solidFill>
                  <a:srgbClr val="605D5C"/>
                </a:solidFill>
                <a:latin typeface="Segoe UI"/>
                <a:cs typeface="Segoe UI"/>
              </a:rPr>
              <a:t>5	A</a:t>
            </a:r>
            <a:r>
              <a:rPr sz="927" spc="-4" dirty="0">
                <a:solidFill>
                  <a:srgbClr val="605D5C"/>
                </a:solidFill>
                <a:latin typeface="Segoe UI"/>
                <a:cs typeface="Segoe UI"/>
              </a:rPr>
              <a:t>g</a:t>
            </a:r>
            <a:r>
              <a:rPr sz="927" dirty="0">
                <a:solidFill>
                  <a:srgbClr val="605D5C"/>
                </a:solidFill>
                <a:latin typeface="Segoe UI"/>
                <a:cs typeface="Segoe UI"/>
              </a:rPr>
              <a:t>e</a:t>
            </a:r>
            <a:r>
              <a:rPr sz="927" spc="-4" dirty="0">
                <a:solidFill>
                  <a:srgbClr val="605D5C"/>
                </a:solidFill>
                <a:latin typeface="Segoe UI"/>
                <a:cs typeface="Segoe UI"/>
              </a:rPr>
              <a:t>d </a:t>
            </a:r>
            <a:r>
              <a:rPr sz="927" dirty="0">
                <a:solidFill>
                  <a:srgbClr val="605D5C"/>
                </a:solidFill>
                <a:latin typeface="Segoe UI"/>
                <a:cs typeface="Segoe UI"/>
              </a:rPr>
              <a:t>5</a:t>
            </a:r>
            <a:r>
              <a:rPr sz="927" spc="-4" dirty="0">
                <a:solidFill>
                  <a:srgbClr val="605D5C"/>
                </a:solidFill>
                <a:latin typeface="Segoe UI"/>
                <a:cs typeface="Segoe UI"/>
              </a:rPr>
              <a:t>-</a:t>
            </a:r>
            <a:r>
              <a:rPr sz="927" dirty="0">
                <a:solidFill>
                  <a:srgbClr val="605D5C"/>
                </a:solidFill>
                <a:latin typeface="Segoe UI"/>
                <a:cs typeface="Segoe UI"/>
              </a:rPr>
              <a:t>10	A</a:t>
            </a:r>
            <a:r>
              <a:rPr sz="927" spc="-4" dirty="0">
                <a:solidFill>
                  <a:srgbClr val="605D5C"/>
                </a:solidFill>
                <a:latin typeface="Segoe UI"/>
                <a:cs typeface="Segoe UI"/>
              </a:rPr>
              <a:t>g</a:t>
            </a:r>
            <a:r>
              <a:rPr sz="927" dirty="0">
                <a:solidFill>
                  <a:srgbClr val="605D5C"/>
                </a:solidFill>
                <a:latin typeface="Segoe UI"/>
                <a:cs typeface="Segoe UI"/>
              </a:rPr>
              <a:t>e</a:t>
            </a:r>
            <a:r>
              <a:rPr sz="927" spc="-4" dirty="0">
                <a:solidFill>
                  <a:srgbClr val="605D5C"/>
                </a:solidFill>
                <a:latin typeface="Segoe UI"/>
                <a:cs typeface="Segoe UI"/>
              </a:rPr>
              <a:t>d </a:t>
            </a:r>
            <a:r>
              <a:rPr sz="927" dirty="0">
                <a:solidFill>
                  <a:srgbClr val="605D5C"/>
                </a:solidFill>
                <a:latin typeface="Segoe UI"/>
                <a:cs typeface="Segoe UI"/>
              </a:rPr>
              <a:t>11</a:t>
            </a:r>
            <a:r>
              <a:rPr sz="927" spc="-4" dirty="0">
                <a:solidFill>
                  <a:srgbClr val="605D5C"/>
                </a:solidFill>
                <a:latin typeface="Segoe UI"/>
                <a:cs typeface="Segoe UI"/>
              </a:rPr>
              <a:t>-</a:t>
            </a:r>
            <a:r>
              <a:rPr sz="927" dirty="0">
                <a:solidFill>
                  <a:srgbClr val="605D5C"/>
                </a:solidFill>
                <a:latin typeface="Segoe UI"/>
                <a:cs typeface="Segoe UI"/>
              </a:rPr>
              <a:t>15	A</a:t>
            </a:r>
            <a:r>
              <a:rPr sz="927" spc="-4" dirty="0">
                <a:solidFill>
                  <a:srgbClr val="605D5C"/>
                </a:solidFill>
                <a:latin typeface="Segoe UI"/>
                <a:cs typeface="Segoe UI"/>
              </a:rPr>
              <a:t>g</a:t>
            </a:r>
            <a:r>
              <a:rPr sz="927" dirty="0">
                <a:solidFill>
                  <a:srgbClr val="605D5C"/>
                </a:solidFill>
                <a:latin typeface="Segoe UI"/>
                <a:cs typeface="Segoe UI"/>
              </a:rPr>
              <a:t>e</a:t>
            </a:r>
            <a:r>
              <a:rPr sz="927" spc="-4" dirty="0">
                <a:solidFill>
                  <a:srgbClr val="605D5C"/>
                </a:solidFill>
                <a:latin typeface="Segoe UI"/>
                <a:cs typeface="Segoe UI"/>
              </a:rPr>
              <a:t>d </a:t>
            </a:r>
            <a:r>
              <a:rPr sz="927" dirty="0">
                <a:solidFill>
                  <a:srgbClr val="605D5C"/>
                </a:solidFill>
                <a:latin typeface="Segoe UI"/>
                <a:cs typeface="Segoe UI"/>
              </a:rPr>
              <a:t>16</a:t>
            </a:r>
            <a:r>
              <a:rPr sz="927" spc="-4" dirty="0">
                <a:solidFill>
                  <a:srgbClr val="605D5C"/>
                </a:solidFill>
                <a:latin typeface="Segoe UI"/>
                <a:cs typeface="Segoe UI"/>
              </a:rPr>
              <a:t> t</a:t>
            </a:r>
            <a:r>
              <a:rPr sz="927" dirty="0">
                <a:solidFill>
                  <a:srgbClr val="605D5C"/>
                </a:solidFill>
                <a:latin typeface="Segoe UI"/>
                <a:cs typeface="Segoe UI"/>
              </a:rPr>
              <a:t>o</a:t>
            </a:r>
            <a:r>
              <a:rPr sz="927" spc="-4" dirty="0">
                <a:solidFill>
                  <a:srgbClr val="605D5C"/>
                </a:solidFill>
                <a:latin typeface="Segoe UI"/>
                <a:cs typeface="Segoe UI"/>
              </a:rPr>
              <a:t> </a:t>
            </a:r>
            <a:r>
              <a:rPr sz="927" dirty="0">
                <a:solidFill>
                  <a:srgbClr val="605D5C"/>
                </a:solidFill>
                <a:latin typeface="Segoe UI"/>
                <a:cs typeface="Segoe UI"/>
              </a:rPr>
              <a:t>19	A</a:t>
            </a:r>
            <a:r>
              <a:rPr sz="927" spc="-4" dirty="0">
                <a:solidFill>
                  <a:srgbClr val="605D5C"/>
                </a:solidFill>
                <a:latin typeface="Segoe UI"/>
                <a:cs typeface="Segoe UI"/>
              </a:rPr>
              <a:t>g</a:t>
            </a:r>
            <a:r>
              <a:rPr sz="927" dirty="0">
                <a:solidFill>
                  <a:srgbClr val="605D5C"/>
                </a:solidFill>
                <a:latin typeface="Segoe UI"/>
                <a:cs typeface="Segoe UI"/>
              </a:rPr>
              <a:t>e</a:t>
            </a:r>
            <a:r>
              <a:rPr sz="927" spc="-4" dirty="0">
                <a:solidFill>
                  <a:srgbClr val="605D5C"/>
                </a:solidFill>
                <a:latin typeface="Segoe UI"/>
                <a:cs typeface="Segoe UI"/>
              </a:rPr>
              <a:t>d </a:t>
            </a:r>
            <a:r>
              <a:rPr sz="927" dirty="0">
                <a:solidFill>
                  <a:srgbClr val="605D5C"/>
                </a:solidFill>
                <a:latin typeface="Segoe UI"/>
                <a:cs typeface="Segoe UI"/>
              </a:rPr>
              <a:t>20</a:t>
            </a:r>
            <a:r>
              <a:rPr sz="927" spc="-4" dirty="0">
                <a:solidFill>
                  <a:srgbClr val="605D5C"/>
                </a:solidFill>
                <a:latin typeface="Segoe UI"/>
                <a:cs typeface="Segoe UI"/>
              </a:rPr>
              <a:t>-</a:t>
            </a:r>
            <a:r>
              <a:rPr sz="927" dirty="0">
                <a:solidFill>
                  <a:srgbClr val="605D5C"/>
                </a:solidFill>
                <a:latin typeface="Segoe UI"/>
                <a:cs typeface="Segoe UI"/>
              </a:rPr>
              <a:t>25</a:t>
            </a:r>
            <a:endParaRPr sz="927">
              <a:latin typeface="Segoe UI"/>
              <a:cs typeface="Segoe UI"/>
            </a:endParaRPr>
          </a:p>
        </p:txBody>
      </p:sp>
      <p:sp>
        <p:nvSpPr>
          <p:cNvPr id="921" name="object 921"/>
          <p:cNvSpPr txBox="1"/>
          <p:nvPr/>
        </p:nvSpPr>
        <p:spPr>
          <a:xfrm>
            <a:off x="5659035" y="6384717"/>
            <a:ext cx="166407" cy="128946"/>
          </a:xfrm>
          <a:prstGeom prst="rect">
            <a:avLst/>
          </a:prstGeom>
        </p:spPr>
        <p:txBody>
          <a:bodyPr vert="horz" wrap="square" lIns="0" tIns="0" rIns="0" bIns="0" rtlCol="0">
            <a:spAutoFit/>
          </a:bodyPr>
          <a:lstStyle/>
          <a:p>
            <a:pPr marL="11206"/>
            <a:r>
              <a:rPr sz="838" spc="-4" dirty="0">
                <a:solidFill>
                  <a:srgbClr val="605D5C"/>
                </a:solidFill>
                <a:latin typeface="Segoe UI"/>
                <a:cs typeface="Segoe UI"/>
              </a:rPr>
              <a:t>0%</a:t>
            </a:r>
            <a:endParaRPr sz="838">
              <a:latin typeface="Segoe UI"/>
              <a:cs typeface="Segoe UI"/>
            </a:endParaRPr>
          </a:p>
        </p:txBody>
      </p:sp>
      <p:sp>
        <p:nvSpPr>
          <p:cNvPr id="922" name="object 922"/>
          <p:cNvSpPr txBox="1"/>
          <p:nvPr/>
        </p:nvSpPr>
        <p:spPr>
          <a:xfrm>
            <a:off x="6793740" y="6384717"/>
            <a:ext cx="223557" cy="128946"/>
          </a:xfrm>
          <a:prstGeom prst="rect">
            <a:avLst/>
          </a:prstGeom>
        </p:spPr>
        <p:txBody>
          <a:bodyPr vert="horz" wrap="square" lIns="0" tIns="0" rIns="0" bIns="0" rtlCol="0">
            <a:spAutoFit/>
          </a:bodyPr>
          <a:lstStyle/>
          <a:p>
            <a:pPr marL="11206"/>
            <a:r>
              <a:rPr sz="838" spc="-4" dirty="0">
                <a:solidFill>
                  <a:srgbClr val="605D5C"/>
                </a:solidFill>
                <a:latin typeface="Segoe UI"/>
                <a:cs typeface="Segoe UI"/>
              </a:rPr>
              <a:t>20%</a:t>
            </a:r>
            <a:endParaRPr sz="838">
              <a:latin typeface="Segoe UI"/>
              <a:cs typeface="Segoe UI"/>
            </a:endParaRPr>
          </a:p>
        </p:txBody>
      </p:sp>
      <p:sp>
        <p:nvSpPr>
          <p:cNvPr id="923" name="object 923"/>
          <p:cNvSpPr txBox="1"/>
          <p:nvPr/>
        </p:nvSpPr>
        <p:spPr>
          <a:xfrm>
            <a:off x="7956972" y="6384717"/>
            <a:ext cx="223557" cy="128946"/>
          </a:xfrm>
          <a:prstGeom prst="rect">
            <a:avLst/>
          </a:prstGeom>
        </p:spPr>
        <p:txBody>
          <a:bodyPr vert="horz" wrap="square" lIns="0" tIns="0" rIns="0" bIns="0" rtlCol="0">
            <a:spAutoFit/>
          </a:bodyPr>
          <a:lstStyle/>
          <a:p>
            <a:pPr marL="11206"/>
            <a:r>
              <a:rPr sz="838" spc="-4" dirty="0">
                <a:solidFill>
                  <a:srgbClr val="605D5C"/>
                </a:solidFill>
                <a:latin typeface="Segoe UI"/>
                <a:cs typeface="Segoe UI"/>
              </a:rPr>
              <a:t>40%</a:t>
            </a:r>
            <a:endParaRPr sz="838">
              <a:latin typeface="Segoe UI"/>
              <a:cs typeface="Segoe UI"/>
            </a:endParaRPr>
          </a:p>
        </p:txBody>
      </p:sp>
      <p:sp>
        <p:nvSpPr>
          <p:cNvPr id="924" name="object 924"/>
          <p:cNvSpPr txBox="1"/>
          <p:nvPr/>
        </p:nvSpPr>
        <p:spPr>
          <a:xfrm>
            <a:off x="9120204" y="6384717"/>
            <a:ext cx="223557" cy="128946"/>
          </a:xfrm>
          <a:prstGeom prst="rect">
            <a:avLst/>
          </a:prstGeom>
        </p:spPr>
        <p:txBody>
          <a:bodyPr vert="horz" wrap="square" lIns="0" tIns="0" rIns="0" bIns="0" rtlCol="0">
            <a:spAutoFit/>
          </a:bodyPr>
          <a:lstStyle/>
          <a:p>
            <a:pPr marL="11206"/>
            <a:r>
              <a:rPr sz="838" spc="-4" dirty="0">
                <a:solidFill>
                  <a:srgbClr val="605D5C"/>
                </a:solidFill>
                <a:latin typeface="Segoe UI"/>
                <a:cs typeface="Segoe UI"/>
              </a:rPr>
              <a:t>60%</a:t>
            </a:r>
            <a:endParaRPr sz="838">
              <a:latin typeface="Segoe UI"/>
              <a:cs typeface="Segoe UI"/>
            </a:endParaRPr>
          </a:p>
        </p:txBody>
      </p:sp>
      <p:sp>
        <p:nvSpPr>
          <p:cNvPr id="925" name="object 925"/>
          <p:cNvSpPr txBox="1"/>
          <p:nvPr/>
        </p:nvSpPr>
        <p:spPr>
          <a:xfrm>
            <a:off x="10283436" y="6384717"/>
            <a:ext cx="223557" cy="128946"/>
          </a:xfrm>
          <a:prstGeom prst="rect">
            <a:avLst/>
          </a:prstGeom>
        </p:spPr>
        <p:txBody>
          <a:bodyPr vert="horz" wrap="square" lIns="0" tIns="0" rIns="0" bIns="0" rtlCol="0">
            <a:spAutoFit/>
          </a:bodyPr>
          <a:lstStyle/>
          <a:p>
            <a:pPr marL="11206"/>
            <a:r>
              <a:rPr sz="838" spc="-4" dirty="0">
                <a:solidFill>
                  <a:srgbClr val="605D5C"/>
                </a:solidFill>
                <a:latin typeface="Segoe UI"/>
                <a:cs typeface="Segoe UI"/>
              </a:rPr>
              <a:t>80%</a:t>
            </a:r>
            <a:endParaRPr sz="838">
              <a:latin typeface="Segoe UI"/>
              <a:cs typeface="Segoe UI"/>
            </a:endParaRPr>
          </a:p>
        </p:txBody>
      </p:sp>
      <p:sp>
        <p:nvSpPr>
          <p:cNvPr id="926" name="object 926"/>
          <p:cNvSpPr txBox="1"/>
          <p:nvPr/>
        </p:nvSpPr>
        <p:spPr>
          <a:xfrm>
            <a:off x="11418142" y="6384717"/>
            <a:ext cx="280707" cy="128946"/>
          </a:xfrm>
          <a:prstGeom prst="rect">
            <a:avLst/>
          </a:prstGeom>
        </p:spPr>
        <p:txBody>
          <a:bodyPr vert="horz" wrap="square" lIns="0" tIns="0" rIns="0" bIns="0" rtlCol="0">
            <a:spAutoFit/>
          </a:bodyPr>
          <a:lstStyle/>
          <a:p>
            <a:pPr marL="11206"/>
            <a:r>
              <a:rPr sz="838" spc="-4" dirty="0">
                <a:solidFill>
                  <a:srgbClr val="605D5C"/>
                </a:solidFill>
                <a:latin typeface="Segoe UI"/>
                <a:cs typeface="Segoe UI"/>
              </a:rPr>
              <a:t>100%</a:t>
            </a:r>
            <a:endParaRPr sz="838">
              <a:latin typeface="Segoe UI"/>
              <a:cs typeface="Segoe UI"/>
            </a:endParaRPr>
          </a:p>
        </p:txBody>
      </p:sp>
      <p:sp>
        <p:nvSpPr>
          <p:cNvPr id="927" name="object 927"/>
          <p:cNvSpPr txBox="1"/>
          <p:nvPr/>
        </p:nvSpPr>
        <p:spPr>
          <a:xfrm>
            <a:off x="5171609" y="4507201"/>
            <a:ext cx="502584" cy="128946"/>
          </a:xfrm>
          <a:prstGeom prst="rect">
            <a:avLst/>
          </a:prstGeom>
        </p:spPr>
        <p:txBody>
          <a:bodyPr vert="horz" wrap="square" lIns="0" tIns="0" rIns="0" bIns="0" rtlCol="0">
            <a:spAutoFit/>
          </a:bodyPr>
          <a:lstStyle/>
          <a:p>
            <a:pPr marL="11206"/>
            <a:r>
              <a:rPr sz="838" spc="-4" dirty="0">
                <a:solidFill>
                  <a:srgbClr val="605D5C"/>
                </a:solidFill>
                <a:latin typeface="Segoe UI"/>
                <a:cs typeface="Segoe UI"/>
              </a:rPr>
              <a:t>ENG</a:t>
            </a:r>
            <a:r>
              <a:rPr sz="838" spc="18" dirty="0">
                <a:solidFill>
                  <a:srgbClr val="605D5C"/>
                </a:solidFill>
                <a:latin typeface="Segoe UI"/>
                <a:cs typeface="Segoe UI"/>
              </a:rPr>
              <a:t>L</a:t>
            </a:r>
            <a:r>
              <a:rPr sz="838" spc="-4" dirty="0">
                <a:solidFill>
                  <a:srgbClr val="605D5C"/>
                </a:solidFill>
                <a:latin typeface="Segoe UI"/>
                <a:cs typeface="Segoe UI"/>
              </a:rPr>
              <a:t>AND</a:t>
            </a:r>
            <a:endParaRPr sz="838">
              <a:latin typeface="Segoe UI"/>
              <a:cs typeface="Segoe UI"/>
            </a:endParaRPr>
          </a:p>
        </p:txBody>
      </p:sp>
      <p:sp>
        <p:nvSpPr>
          <p:cNvPr id="928" name="object 928"/>
          <p:cNvSpPr txBox="1"/>
          <p:nvPr/>
        </p:nvSpPr>
        <p:spPr>
          <a:xfrm>
            <a:off x="4880818" y="4975403"/>
            <a:ext cx="793376" cy="128946"/>
          </a:xfrm>
          <a:prstGeom prst="rect">
            <a:avLst/>
          </a:prstGeom>
        </p:spPr>
        <p:txBody>
          <a:bodyPr vert="horz" wrap="square" lIns="0" tIns="0" rIns="0" bIns="0" rtlCol="0">
            <a:spAutoFit/>
          </a:bodyPr>
          <a:lstStyle/>
          <a:p>
            <a:pPr marL="11206"/>
            <a:r>
              <a:rPr sz="838" spc="-4" dirty="0">
                <a:solidFill>
                  <a:srgbClr val="605D5C"/>
                </a:solidFill>
                <a:latin typeface="Segoe UI"/>
                <a:cs typeface="Segoe UI"/>
              </a:rPr>
              <a:t>INNER </a:t>
            </a:r>
            <a:r>
              <a:rPr sz="838" spc="-35" dirty="0">
                <a:solidFill>
                  <a:srgbClr val="605D5C"/>
                </a:solidFill>
                <a:latin typeface="Segoe UI"/>
                <a:cs typeface="Segoe UI"/>
              </a:rPr>
              <a:t>L</a:t>
            </a:r>
            <a:r>
              <a:rPr sz="838" spc="-4" dirty="0">
                <a:solidFill>
                  <a:srgbClr val="605D5C"/>
                </a:solidFill>
                <a:latin typeface="Segoe UI"/>
                <a:cs typeface="Segoe UI"/>
              </a:rPr>
              <a:t>ONDON</a:t>
            </a:r>
            <a:endParaRPr sz="838">
              <a:latin typeface="Segoe UI"/>
              <a:cs typeface="Segoe UI"/>
            </a:endParaRPr>
          </a:p>
        </p:txBody>
      </p:sp>
      <p:sp>
        <p:nvSpPr>
          <p:cNvPr id="929" name="object 929"/>
          <p:cNvSpPr txBox="1"/>
          <p:nvPr/>
        </p:nvSpPr>
        <p:spPr>
          <a:xfrm>
            <a:off x="5213158" y="5443605"/>
            <a:ext cx="461122" cy="128946"/>
          </a:xfrm>
          <a:prstGeom prst="rect">
            <a:avLst/>
          </a:prstGeom>
        </p:spPr>
        <p:txBody>
          <a:bodyPr vert="horz" wrap="square" lIns="0" tIns="0" rIns="0" bIns="0" rtlCol="0">
            <a:spAutoFit/>
          </a:bodyPr>
          <a:lstStyle/>
          <a:p>
            <a:pPr marL="11206"/>
            <a:r>
              <a:rPr sz="838" spc="-35" dirty="0">
                <a:solidFill>
                  <a:srgbClr val="605D5C"/>
                </a:solidFill>
                <a:latin typeface="Segoe UI"/>
                <a:cs typeface="Segoe UI"/>
              </a:rPr>
              <a:t>L</a:t>
            </a:r>
            <a:r>
              <a:rPr sz="838" spc="-4" dirty="0">
                <a:solidFill>
                  <a:srgbClr val="605D5C"/>
                </a:solidFill>
                <a:latin typeface="Segoe UI"/>
                <a:cs typeface="Segoe UI"/>
              </a:rPr>
              <a:t>ONDON</a:t>
            </a:r>
            <a:endParaRPr sz="838">
              <a:latin typeface="Segoe UI"/>
              <a:cs typeface="Segoe UI"/>
            </a:endParaRPr>
          </a:p>
        </p:txBody>
      </p:sp>
      <p:sp>
        <p:nvSpPr>
          <p:cNvPr id="930" name="object 930"/>
          <p:cNvSpPr txBox="1"/>
          <p:nvPr/>
        </p:nvSpPr>
        <p:spPr>
          <a:xfrm>
            <a:off x="4859372" y="5911806"/>
            <a:ext cx="814668" cy="128946"/>
          </a:xfrm>
          <a:prstGeom prst="rect">
            <a:avLst/>
          </a:prstGeom>
        </p:spPr>
        <p:txBody>
          <a:bodyPr vert="horz" wrap="square" lIns="0" tIns="0" rIns="0" bIns="0" rtlCol="0">
            <a:spAutoFit/>
          </a:bodyPr>
          <a:lstStyle/>
          <a:p>
            <a:pPr marL="11206"/>
            <a:r>
              <a:rPr sz="838" spc="-4" dirty="0">
                <a:solidFill>
                  <a:srgbClr val="605D5C"/>
                </a:solidFill>
                <a:latin typeface="Segoe UI"/>
                <a:cs typeface="Segoe UI"/>
              </a:rPr>
              <a:t>OUTER </a:t>
            </a:r>
            <a:r>
              <a:rPr sz="838" spc="-35" dirty="0">
                <a:solidFill>
                  <a:srgbClr val="605D5C"/>
                </a:solidFill>
                <a:latin typeface="Segoe UI"/>
                <a:cs typeface="Segoe UI"/>
              </a:rPr>
              <a:t>L</a:t>
            </a:r>
            <a:r>
              <a:rPr sz="838" spc="-4" dirty="0">
                <a:solidFill>
                  <a:srgbClr val="605D5C"/>
                </a:solidFill>
                <a:latin typeface="Segoe UI"/>
                <a:cs typeface="Segoe UI"/>
              </a:rPr>
              <a:t>ONDON</a:t>
            </a:r>
            <a:endParaRPr sz="838">
              <a:latin typeface="Segoe UI"/>
              <a:cs typeface="Segoe UI"/>
            </a:endParaRPr>
          </a:p>
        </p:txBody>
      </p:sp>
      <p:sp>
        <p:nvSpPr>
          <p:cNvPr id="931" name="object 931"/>
          <p:cNvSpPr txBox="1"/>
          <p:nvPr/>
        </p:nvSpPr>
        <p:spPr>
          <a:xfrm>
            <a:off x="481153" y="3591779"/>
            <a:ext cx="3917576" cy="410369"/>
          </a:xfrm>
          <a:prstGeom prst="rect">
            <a:avLst/>
          </a:prstGeom>
        </p:spPr>
        <p:txBody>
          <a:bodyPr vert="horz" wrap="square" lIns="0" tIns="0" rIns="0" bIns="0" rtlCol="0">
            <a:spAutoFit/>
          </a:bodyPr>
          <a:lstStyle/>
          <a:p>
            <a:pPr marL="11206" marR="4483">
              <a:lnSpc>
                <a:spcPts val="1597"/>
              </a:lnSpc>
            </a:pPr>
            <a:r>
              <a:rPr sz="1544" spc="-4" dirty="0">
                <a:solidFill>
                  <a:srgbClr val="252423"/>
                </a:solidFill>
                <a:latin typeface="Arial Narrow"/>
                <a:cs typeface="Arial Narrow"/>
              </a:rPr>
              <a:t>R</a:t>
            </a:r>
            <a:r>
              <a:rPr sz="1544" spc="26" dirty="0">
                <a:solidFill>
                  <a:srgbClr val="252423"/>
                </a:solidFill>
                <a:latin typeface="Arial Narrow"/>
                <a:cs typeface="Arial Narrow"/>
              </a:rPr>
              <a:t>a</a:t>
            </a:r>
            <a:r>
              <a:rPr sz="1544" spc="93" dirty="0">
                <a:solidFill>
                  <a:srgbClr val="252423"/>
                </a:solidFill>
                <a:latin typeface="Arial Narrow"/>
                <a:cs typeface="Arial Narrow"/>
              </a:rPr>
              <a:t>te</a:t>
            </a:r>
            <a:r>
              <a:rPr sz="1544" spc="9" dirty="0">
                <a:solidFill>
                  <a:srgbClr val="252423"/>
                </a:solidFill>
                <a:latin typeface="Arial Narrow"/>
                <a:cs typeface="Arial Narrow"/>
              </a:rPr>
              <a:t> </a:t>
            </a:r>
            <a:r>
              <a:rPr sz="1544" spc="66" dirty="0">
                <a:solidFill>
                  <a:srgbClr val="252423"/>
                </a:solidFill>
                <a:latin typeface="Arial Narrow"/>
                <a:cs typeface="Arial Narrow"/>
              </a:rPr>
              <a:t>of</a:t>
            </a:r>
            <a:r>
              <a:rPr sz="1544" spc="9" dirty="0">
                <a:solidFill>
                  <a:srgbClr val="252423"/>
                </a:solidFill>
                <a:latin typeface="Arial Narrow"/>
                <a:cs typeface="Arial Narrow"/>
              </a:rPr>
              <a:t> </a:t>
            </a:r>
            <a:r>
              <a:rPr sz="1544" spc="-4" dirty="0">
                <a:solidFill>
                  <a:srgbClr val="252423"/>
                </a:solidFill>
                <a:latin typeface="Arial Narrow"/>
                <a:cs typeface="Arial Narrow"/>
              </a:rPr>
              <a:t>S</a:t>
            </a:r>
            <a:r>
              <a:rPr sz="1544" spc="75" dirty="0">
                <a:solidFill>
                  <a:srgbClr val="252423"/>
                </a:solidFill>
                <a:latin typeface="Arial Narrow"/>
                <a:cs typeface="Arial Narrow"/>
              </a:rPr>
              <a:t>ta</a:t>
            </a:r>
            <a:r>
              <a:rPr sz="1544" spc="101" dirty="0">
                <a:solidFill>
                  <a:srgbClr val="252423"/>
                </a:solidFill>
                <a:latin typeface="Arial Narrow"/>
                <a:cs typeface="Arial Narrow"/>
              </a:rPr>
              <a:t>tement</a:t>
            </a:r>
            <a:r>
              <a:rPr sz="1544" spc="9" dirty="0">
                <a:solidFill>
                  <a:srgbClr val="252423"/>
                </a:solidFill>
                <a:latin typeface="Arial Narrow"/>
                <a:cs typeface="Arial Narrow"/>
              </a:rPr>
              <a:t> </a:t>
            </a:r>
            <a:r>
              <a:rPr sz="1544" spc="115" dirty="0">
                <a:solidFill>
                  <a:srgbClr val="252423"/>
                </a:solidFill>
                <a:latin typeface="Arial Narrow"/>
                <a:cs typeface="Arial Narrow"/>
              </a:rPr>
              <a:t>or</a:t>
            </a:r>
            <a:r>
              <a:rPr sz="1544" spc="9" dirty="0">
                <a:solidFill>
                  <a:srgbClr val="252423"/>
                </a:solidFill>
                <a:latin typeface="Arial Narrow"/>
                <a:cs typeface="Arial Narrow"/>
              </a:rPr>
              <a:t> </a:t>
            </a:r>
            <a:r>
              <a:rPr sz="1544" spc="13" dirty="0">
                <a:solidFill>
                  <a:srgbClr val="252423"/>
                </a:solidFill>
                <a:latin typeface="Arial Narrow"/>
                <a:cs typeface="Arial Narrow"/>
              </a:rPr>
              <a:t>EH</a:t>
            </a:r>
            <a:r>
              <a:rPr sz="1544" spc="-53" dirty="0">
                <a:solidFill>
                  <a:srgbClr val="252423"/>
                </a:solidFill>
                <a:latin typeface="Arial Narrow"/>
                <a:cs typeface="Arial Narrow"/>
              </a:rPr>
              <a:t>C</a:t>
            </a:r>
            <a:r>
              <a:rPr sz="1544" spc="9" dirty="0">
                <a:solidFill>
                  <a:srgbClr val="252423"/>
                </a:solidFill>
                <a:latin typeface="Arial Narrow"/>
                <a:cs typeface="Arial Narrow"/>
              </a:rPr>
              <a:t> </a:t>
            </a:r>
            <a:r>
              <a:rPr sz="1544" spc="57" dirty="0">
                <a:solidFill>
                  <a:srgbClr val="252423"/>
                </a:solidFill>
                <a:latin typeface="Arial Narrow"/>
                <a:cs typeface="Arial Narrow"/>
              </a:rPr>
              <a:t>p</a:t>
            </a:r>
            <a:r>
              <a:rPr sz="1544" spc="128" dirty="0">
                <a:solidFill>
                  <a:srgbClr val="252423"/>
                </a:solidFill>
                <a:latin typeface="Arial Narrow"/>
                <a:cs typeface="Arial Narrow"/>
              </a:rPr>
              <a:t>l</a:t>
            </a:r>
            <a:r>
              <a:rPr sz="1544" spc="26" dirty="0">
                <a:solidFill>
                  <a:srgbClr val="252423"/>
                </a:solidFill>
                <a:latin typeface="Arial Narrow"/>
                <a:cs typeface="Arial Narrow"/>
              </a:rPr>
              <a:t>a</a:t>
            </a:r>
            <a:r>
              <a:rPr sz="1544" spc="84" dirty="0">
                <a:solidFill>
                  <a:srgbClr val="252423"/>
                </a:solidFill>
                <a:latin typeface="Arial Narrow"/>
                <a:cs typeface="Arial Narrow"/>
              </a:rPr>
              <a:t>n</a:t>
            </a:r>
            <a:r>
              <a:rPr sz="1544" spc="9" dirty="0">
                <a:solidFill>
                  <a:srgbClr val="252423"/>
                </a:solidFill>
                <a:latin typeface="Arial Narrow"/>
                <a:cs typeface="Arial Narrow"/>
              </a:rPr>
              <a:t> </a:t>
            </a:r>
            <a:r>
              <a:rPr sz="1544" spc="62" dirty="0">
                <a:solidFill>
                  <a:srgbClr val="252423"/>
                </a:solidFill>
                <a:latin typeface="Arial Narrow"/>
                <a:cs typeface="Arial Narrow"/>
              </a:rPr>
              <a:t>2019</a:t>
            </a:r>
            <a:r>
              <a:rPr sz="1544" spc="9" dirty="0">
                <a:solidFill>
                  <a:srgbClr val="252423"/>
                </a:solidFill>
                <a:latin typeface="Arial Narrow"/>
                <a:cs typeface="Arial Narrow"/>
              </a:rPr>
              <a:t> </a:t>
            </a:r>
            <a:r>
              <a:rPr sz="1544" spc="57" dirty="0">
                <a:solidFill>
                  <a:srgbClr val="252423"/>
                </a:solidFill>
                <a:latin typeface="Arial Narrow"/>
                <a:cs typeface="Arial Narrow"/>
              </a:rPr>
              <a:t>b</a:t>
            </a:r>
            <a:r>
              <a:rPr sz="1544" spc="97" dirty="0">
                <a:solidFill>
                  <a:srgbClr val="252423"/>
                </a:solidFill>
                <a:latin typeface="Arial Narrow"/>
                <a:cs typeface="Arial Narrow"/>
              </a:rPr>
              <a:t>y</a:t>
            </a:r>
            <a:r>
              <a:rPr sz="1544" spc="9" dirty="0">
                <a:solidFill>
                  <a:srgbClr val="252423"/>
                </a:solidFill>
                <a:latin typeface="Arial Narrow"/>
                <a:cs typeface="Arial Narrow"/>
              </a:rPr>
              <a:t> </a:t>
            </a:r>
            <a:r>
              <a:rPr sz="1544" spc="22" dirty="0">
                <a:solidFill>
                  <a:srgbClr val="252423"/>
                </a:solidFill>
                <a:latin typeface="Arial Narrow"/>
                <a:cs typeface="Arial Narrow"/>
              </a:rPr>
              <a:t>T</a:t>
            </a:r>
            <a:r>
              <a:rPr sz="1544" spc="101" dirty="0">
                <a:solidFill>
                  <a:srgbClr val="252423"/>
                </a:solidFill>
                <a:latin typeface="Arial Narrow"/>
                <a:cs typeface="Arial Narrow"/>
              </a:rPr>
              <a:t>hem</a:t>
            </a:r>
            <a:r>
              <a:rPr sz="1544" spc="26" dirty="0">
                <a:solidFill>
                  <a:srgbClr val="252423"/>
                </a:solidFill>
                <a:latin typeface="Arial Narrow"/>
                <a:cs typeface="Arial Narrow"/>
              </a:rPr>
              <a:t>a</a:t>
            </a:r>
            <a:r>
              <a:rPr sz="1544" spc="97" dirty="0">
                <a:solidFill>
                  <a:srgbClr val="252423"/>
                </a:solidFill>
                <a:latin typeface="Arial Narrow"/>
                <a:cs typeface="Arial Narrow"/>
              </a:rPr>
              <a:t>ti</a:t>
            </a:r>
            <a:r>
              <a:rPr sz="1544" spc="40" dirty="0">
                <a:solidFill>
                  <a:srgbClr val="252423"/>
                </a:solidFill>
                <a:latin typeface="Arial Narrow"/>
                <a:cs typeface="Arial Narrow"/>
              </a:rPr>
              <a:t>c</a:t>
            </a:r>
            <a:r>
              <a:rPr sz="1544" spc="22" dirty="0">
                <a:solidFill>
                  <a:srgbClr val="252423"/>
                </a:solidFill>
                <a:latin typeface="Arial Narrow"/>
                <a:cs typeface="Arial Narrow"/>
              </a:rPr>
              <a:t> </a:t>
            </a:r>
            <a:r>
              <a:rPr sz="1544" spc="93" dirty="0">
                <a:solidFill>
                  <a:srgbClr val="252423"/>
                </a:solidFill>
                <a:latin typeface="Arial Narrow"/>
                <a:cs typeface="Arial Narrow"/>
              </a:rPr>
              <a:t>ma</a:t>
            </a:r>
            <a:r>
              <a:rPr sz="1544" spc="57" dirty="0">
                <a:solidFill>
                  <a:srgbClr val="252423"/>
                </a:solidFill>
                <a:latin typeface="Arial Narrow"/>
                <a:cs typeface="Arial Narrow"/>
              </a:rPr>
              <a:t>p</a:t>
            </a:r>
            <a:endParaRPr sz="1544">
              <a:latin typeface="Arial Narrow"/>
              <a:cs typeface="Arial Narrow"/>
            </a:endParaRPr>
          </a:p>
        </p:txBody>
      </p:sp>
      <p:sp>
        <p:nvSpPr>
          <p:cNvPr id="932" name="object 932"/>
          <p:cNvSpPr/>
          <p:nvPr/>
        </p:nvSpPr>
        <p:spPr>
          <a:xfrm>
            <a:off x="1440284" y="4147534"/>
            <a:ext cx="2340097" cy="1799365"/>
          </a:xfrm>
          <a:prstGeom prst="rect">
            <a:avLst/>
          </a:prstGeom>
          <a:blipFill>
            <a:blip r:embed="rId2" cstate="print"/>
            <a:stretch>
              <a:fillRect/>
            </a:stretch>
          </a:blipFill>
        </p:spPr>
        <p:txBody>
          <a:bodyPr wrap="square" lIns="0" tIns="0" rIns="0" bIns="0" rtlCol="0"/>
          <a:lstStyle/>
          <a:p>
            <a:endParaRPr sz="1588"/>
          </a:p>
        </p:txBody>
      </p:sp>
      <p:sp>
        <p:nvSpPr>
          <p:cNvPr id="933" name="object 933"/>
          <p:cNvSpPr txBox="1">
            <a:spLocks noGrp="1"/>
          </p:cNvSpPr>
          <p:nvPr>
            <p:ph type="title"/>
          </p:nvPr>
        </p:nvSpPr>
        <p:spPr>
          <a:xfrm>
            <a:off x="625133" y="347897"/>
            <a:ext cx="9278471" cy="404726"/>
          </a:xfrm>
          <a:prstGeom prst="rect">
            <a:avLst/>
          </a:prstGeom>
        </p:spPr>
        <p:txBody>
          <a:bodyPr vert="horz" wrap="square" lIns="0" tIns="0" rIns="0" bIns="0" rtlCol="0" anchor="ctr">
            <a:spAutoFit/>
          </a:bodyPr>
          <a:lstStyle/>
          <a:p>
            <a:pPr marL="11206">
              <a:lnSpc>
                <a:spcPts val="3048"/>
              </a:lnSpc>
            </a:pPr>
            <a:r>
              <a:rPr sz="4000" spc="18" dirty="0">
                <a:latin typeface="Segoe UI"/>
                <a:cs typeface="Segoe UI"/>
              </a:rPr>
              <a:t>R</a:t>
            </a:r>
            <a:r>
              <a:rPr sz="4000" spc="13" dirty="0">
                <a:latin typeface="Segoe UI"/>
                <a:cs typeface="Segoe UI"/>
              </a:rPr>
              <a:t>at</a:t>
            </a:r>
            <a:r>
              <a:rPr sz="4000" spc="18" dirty="0">
                <a:latin typeface="Segoe UI"/>
                <a:cs typeface="Segoe UI"/>
              </a:rPr>
              <a:t>e</a:t>
            </a:r>
            <a:r>
              <a:rPr sz="4000" spc="9" dirty="0">
                <a:latin typeface="Segoe UI"/>
                <a:cs typeface="Segoe UI"/>
              </a:rPr>
              <a:t> </a:t>
            </a:r>
            <a:r>
              <a:rPr sz="4000" spc="13" dirty="0">
                <a:latin typeface="Segoe UI"/>
                <a:cs typeface="Segoe UI"/>
              </a:rPr>
              <a:t>of</a:t>
            </a:r>
            <a:r>
              <a:rPr sz="4000" spc="9" dirty="0">
                <a:latin typeface="Segoe UI"/>
                <a:cs typeface="Segoe UI"/>
              </a:rPr>
              <a:t> </a:t>
            </a:r>
            <a:r>
              <a:rPr sz="4000" spc="13" dirty="0">
                <a:latin typeface="Segoe UI"/>
                <a:cs typeface="Segoe UI"/>
              </a:rPr>
              <a:t>stat</a:t>
            </a:r>
            <a:r>
              <a:rPr sz="4000" spc="18" dirty="0">
                <a:latin typeface="Segoe UI"/>
                <a:cs typeface="Segoe UI"/>
              </a:rPr>
              <a:t>e</a:t>
            </a:r>
            <a:r>
              <a:rPr sz="4000" spc="31" dirty="0">
                <a:latin typeface="Segoe UI"/>
                <a:cs typeface="Segoe UI"/>
              </a:rPr>
              <a:t>m</a:t>
            </a:r>
            <a:r>
              <a:rPr sz="4000" spc="18" dirty="0">
                <a:latin typeface="Segoe UI"/>
                <a:cs typeface="Segoe UI"/>
              </a:rPr>
              <a:t>en</a:t>
            </a:r>
            <a:r>
              <a:rPr sz="4000" spc="9" dirty="0">
                <a:latin typeface="Segoe UI"/>
                <a:cs typeface="Segoe UI"/>
              </a:rPr>
              <a:t>t</a:t>
            </a:r>
            <a:r>
              <a:rPr sz="4000" spc="13" dirty="0">
                <a:latin typeface="Segoe UI"/>
                <a:cs typeface="Segoe UI"/>
              </a:rPr>
              <a:t>s</a:t>
            </a:r>
            <a:r>
              <a:rPr sz="4000" spc="9" dirty="0">
                <a:latin typeface="Segoe UI"/>
                <a:cs typeface="Segoe UI"/>
              </a:rPr>
              <a:t> </a:t>
            </a:r>
            <a:r>
              <a:rPr sz="4000" spc="18" dirty="0">
                <a:latin typeface="Segoe UI"/>
                <a:cs typeface="Segoe UI"/>
              </a:rPr>
              <a:t>o</a:t>
            </a:r>
            <a:r>
              <a:rPr sz="4000" spc="9" dirty="0">
                <a:latin typeface="Segoe UI"/>
                <a:cs typeface="Segoe UI"/>
              </a:rPr>
              <a:t>r </a:t>
            </a:r>
            <a:r>
              <a:rPr sz="4000" spc="13" dirty="0">
                <a:latin typeface="Segoe UI"/>
                <a:cs typeface="Segoe UI"/>
              </a:rPr>
              <a:t>E</a:t>
            </a:r>
            <a:r>
              <a:rPr sz="4000" spc="22" dirty="0">
                <a:latin typeface="Segoe UI"/>
                <a:cs typeface="Segoe UI"/>
              </a:rPr>
              <a:t>HC</a:t>
            </a:r>
            <a:r>
              <a:rPr sz="4000" spc="4" dirty="0">
                <a:latin typeface="Segoe UI"/>
                <a:cs typeface="Segoe UI"/>
              </a:rPr>
              <a:t>,</a:t>
            </a:r>
            <a:r>
              <a:rPr sz="4000" spc="9" dirty="0">
                <a:latin typeface="Segoe UI"/>
                <a:cs typeface="Segoe UI"/>
              </a:rPr>
              <a:t> </a:t>
            </a:r>
            <a:r>
              <a:rPr sz="4000" spc="13" dirty="0">
                <a:latin typeface="Segoe UI"/>
                <a:cs typeface="Segoe UI"/>
              </a:rPr>
              <a:t>a</a:t>
            </a:r>
            <a:r>
              <a:rPr sz="4000" spc="18" dirty="0">
                <a:latin typeface="Segoe UI"/>
                <a:cs typeface="Segoe UI"/>
              </a:rPr>
              <a:t>nd</a:t>
            </a:r>
            <a:r>
              <a:rPr sz="4000" spc="9" dirty="0">
                <a:latin typeface="Segoe UI"/>
                <a:cs typeface="Segoe UI"/>
              </a:rPr>
              <a:t> </a:t>
            </a:r>
            <a:r>
              <a:rPr sz="4000" spc="18" dirty="0">
                <a:latin typeface="Segoe UI"/>
                <a:cs typeface="Segoe UI"/>
              </a:rPr>
              <a:t>by</a:t>
            </a:r>
            <a:r>
              <a:rPr sz="4000" spc="9" dirty="0">
                <a:latin typeface="Segoe UI"/>
                <a:cs typeface="Segoe UI"/>
              </a:rPr>
              <a:t> </a:t>
            </a:r>
            <a:r>
              <a:rPr sz="4000" spc="22" dirty="0">
                <a:latin typeface="Segoe UI"/>
                <a:cs typeface="Segoe UI"/>
              </a:rPr>
              <a:t>A</a:t>
            </a:r>
            <a:r>
              <a:rPr sz="4000" spc="18" dirty="0">
                <a:latin typeface="Segoe UI"/>
                <a:cs typeface="Segoe UI"/>
              </a:rPr>
              <a:t>ge</a:t>
            </a:r>
          </a:p>
        </p:txBody>
      </p:sp>
      <p:sp>
        <p:nvSpPr>
          <p:cNvPr id="934" name="object 934"/>
          <p:cNvSpPr txBox="1"/>
          <p:nvPr/>
        </p:nvSpPr>
        <p:spPr>
          <a:xfrm>
            <a:off x="7358454" y="836486"/>
            <a:ext cx="4283449" cy="333425"/>
          </a:xfrm>
          <a:prstGeom prst="rect">
            <a:avLst/>
          </a:prstGeom>
        </p:spPr>
        <p:txBody>
          <a:bodyPr vert="horz" wrap="square" lIns="0" tIns="0" rIns="0" bIns="0" rtlCol="0">
            <a:spAutoFit/>
          </a:bodyPr>
          <a:lstStyle/>
          <a:p>
            <a:pPr marL="11206" marR="4483">
              <a:lnSpc>
                <a:spcPts val="1324"/>
              </a:lnSpc>
            </a:pPr>
            <a:r>
              <a:rPr sz="1279" spc="-9" dirty="0">
                <a:solidFill>
                  <a:srgbClr val="252423"/>
                </a:solidFill>
                <a:latin typeface="Arial Narrow"/>
                <a:cs typeface="Arial Narrow"/>
              </a:rPr>
              <a:t>R</a:t>
            </a:r>
            <a:r>
              <a:rPr sz="1279" spc="18" dirty="0">
                <a:solidFill>
                  <a:srgbClr val="252423"/>
                </a:solidFill>
                <a:latin typeface="Arial Narrow"/>
                <a:cs typeface="Arial Narrow"/>
              </a:rPr>
              <a:t>a</a:t>
            </a:r>
            <a:r>
              <a:rPr sz="1279" spc="75" dirty="0">
                <a:solidFill>
                  <a:srgbClr val="252423"/>
                </a:solidFill>
                <a:latin typeface="Arial Narrow"/>
                <a:cs typeface="Arial Narrow"/>
              </a:rPr>
              <a:t>te</a:t>
            </a:r>
            <a:r>
              <a:rPr sz="1279" spc="9" dirty="0">
                <a:solidFill>
                  <a:srgbClr val="252423"/>
                </a:solidFill>
                <a:latin typeface="Arial Narrow"/>
                <a:cs typeface="Arial Narrow"/>
              </a:rPr>
              <a:t> </a:t>
            </a:r>
            <a:r>
              <a:rPr sz="1279" spc="53" dirty="0">
                <a:solidFill>
                  <a:srgbClr val="252423"/>
                </a:solidFill>
                <a:latin typeface="Arial Narrow"/>
                <a:cs typeface="Arial Narrow"/>
              </a:rPr>
              <a:t>of</a:t>
            </a:r>
            <a:r>
              <a:rPr sz="1279" spc="9" dirty="0">
                <a:solidFill>
                  <a:srgbClr val="252423"/>
                </a:solidFill>
                <a:latin typeface="Arial Narrow"/>
                <a:cs typeface="Arial Narrow"/>
              </a:rPr>
              <a:t> </a:t>
            </a:r>
            <a:r>
              <a:rPr sz="1279" spc="22" dirty="0">
                <a:solidFill>
                  <a:srgbClr val="252423"/>
                </a:solidFill>
                <a:latin typeface="Arial Narrow"/>
                <a:cs typeface="Arial Narrow"/>
              </a:rPr>
              <a:t>Chi</a:t>
            </a:r>
            <a:r>
              <a:rPr sz="1279" spc="106" dirty="0">
                <a:solidFill>
                  <a:srgbClr val="252423"/>
                </a:solidFill>
                <a:latin typeface="Arial Narrow"/>
                <a:cs typeface="Arial Narrow"/>
              </a:rPr>
              <a:t>l</a:t>
            </a:r>
            <a:r>
              <a:rPr sz="1279" spc="44" dirty="0">
                <a:solidFill>
                  <a:srgbClr val="252423"/>
                </a:solidFill>
                <a:latin typeface="Arial Narrow"/>
                <a:cs typeface="Arial Narrow"/>
              </a:rPr>
              <a:t>d</a:t>
            </a:r>
            <a:r>
              <a:rPr sz="1279" spc="137" dirty="0">
                <a:solidFill>
                  <a:srgbClr val="252423"/>
                </a:solidFill>
                <a:latin typeface="Arial Narrow"/>
                <a:cs typeface="Arial Narrow"/>
              </a:rPr>
              <a:t>r</a:t>
            </a:r>
            <a:r>
              <a:rPr sz="1279" spc="57" dirty="0">
                <a:solidFill>
                  <a:srgbClr val="252423"/>
                </a:solidFill>
                <a:latin typeface="Arial Narrow"/>
                <a:cs typeface="Arial Narrow"/>
              </a:rPr>
              <a:t>en</a:t>
            </a:r>
            <a:r>
              <a:rPr sz="1279" spc="9" dirty="0">
                <a:solidFill>
                  <a:srgbClr val="252423"/>
                </a:solidFill>
                <a:latin typeface="Arial Narrow"/>
                <a:cs typeface="Arial Narrow"/>
              </a:rPr>
              <a:t> </a:t>
            </a:r>
            <a:r>
              <a:rPr sz="1279" spc="18" dirty="0">
                <a:solidFill>
                  <a:srgbClr val="252423"/>
                </a:solidFill>
                <a:latin typeface="Arial Narrow"/>
                <a:cs typeface="Arial Narrow"/>
              </a:rPr>
              <a:t>a</a:t>
            </a:r>
            <a:r>
              <a:rPr sz="1279" spc="53" dirty="0">
                <a:solidFill>
                  <a:srgbClr val="252423"/>
                </a:solidFill>
                <a:latin typeface="Arial Narrow"/>
                <a:cs typeface="Arial Narrow"/>
              </a:rPr>
              <a:t>nd</a:t>
            </a:r>
            <a:r>
              <a:rPr sz="1279" spc="9" dirty="0">
                <a:solidFill>
                  <a:srgbClr val="252423"/>
                </a:solidFill>
                <a:latin typeface="Arial Narrow"/>
                <a:cs typeface="Arial Narrow"/>
              </a:rPr>
              <a:t> </a:t>
            </a:r>
            <a:r>
              <a:rPr sz="1279" spc="53" dirty="0">
                <a:solidFill>
                  <a:srgbClr val="252423"/>
                </a:solidFill>
                <a:latin typeface="Arial Narrow"/>
                <a:cs typeface="Arial Narrow"/>
              </a:rPr>
              <a:t>young</a:t>
            </a:r>
            <a:r>
              <a:rPr sz="1279" spc="9" dirty="0">
                <a:solidFill>
                  <a:srgbClr val="252423"/>
                </a:solidFill>
                <a:latin typeface="Arial Narrow"/>
                <a:cs typeface="Arial Narrow"/>
              </a:rPr>
              <a:t> </a:t>
            </a:r>
            <a:r>
              <a:rPr sz="1279" spc="44" dirty="0">
                <a:solidFill>
                  <a:srgbClr val="252423"/>
                </a:solidFill>
                <a:latin typeface="Arial Narrow"/>
                <a:cs typeface="Arial Narrow"/>
              </a:rPr>
              <a:t>p</a:t>
            </a:r>
            <a:r>
              <a:rPr sz="1279" spc="49" dirty="0">
                <a:solidFill>
                  <a:srgbClr val="252423"/>
                </a:solidFill>
                <a:latin typeface="Arial Narrow"/>
                <a:cs typeface="Arial Narrow"/>
              </a:rPr>
              <a:t>eop</a:t>
            </a:r>
            <a:r>
              <a:rPr sz="1279" spc="93" dirty="0">
                <a:solidFill>
                  <a:srgbClr val="252423"/>
                </a:solidFill>
                <a:latin typeface="Arial Narrow"/>
                <a:cs typeface="Arial Narrow"/>
              </a:rPr>
              <a:t>l</a:t>
            </a:r>
            <a:r>
              <a:rPr sz="1279" spc="49" dirty="0">
                <a:solidFill>
                  <a:srgbClr val="252423"/>
                </a:solidFill>
                <a:latin typeface="Arial Narrow"/>
                <a:cs typeface="Arial Narrow"/>
              </a:rPr>
              <a:t>e</a:t>
            </a:r>
            <a:r>
              <a:rPr sz="1279" spc="9" dirty="0">
                <a:solidFill>
                  <a:srgbClr val="252423"/>
                </a:solidFill>
                <a:latin typeface="Arial Narrow"/>
                <a:cs typeface="Arial Narrow"/>
              </a:rPr>
              <a:t> </a:t>
            </a:r>
            <a:r>
              <a:rPr sz="1279" spc="141" dirty="0">
                <a:solidFill>
                  <a:srgbClr val="252423"/>
                </a:solidFill>
                <a:latin typeface="Arial Narrow"/>
                <a:cs typeface="Arial Narrow"/>
              </a:rPr>
              <a:t>w</a:t>
            </a:r>
            <a:r>
              <a:rPr sz="1279" spc="53" dirty="0">
                <a:solidFill>
                  <a:srgbClr val="252423"/>
                </a:solidFill>
                <a:latin typeface="Arial Narrow"/>
                <a:cs typeface="Arial Narrow"/>
              </a:rPr>
              <a:t>i</a:t>
            </a:r>
            <a:r>
              <a:rPr sz="1279" spc="84" dirty="0">
                <a:solidFill>
                  <a:srgbClr val="252423"/>
                </a:solidFill>
                <a:latin typeface="Arial Narrow"/>
                <a:cs typeface="Arial Narrow"/>
              </a:rPr>
              <a:t>th</a:t>
            </a:r>
            <a:r>
              <a:rPr sz="1279" spc="9" dirty="0">
                <a:solidFill>
                  <a:srgbClr val="252423"/>
                </a:solidFill>
                <a:latin typeface="Arial Narrow"/>
                <a:cs typeface="Arial Narrow"/>
              </a:rPr>
              <a:t> </a:t>
            </a:r>
            <a:r>
              <a:rPr sz="1279" spc="79" dirty="0">
                <a:solidFill>
                  <a:srgbClr val="252423"/>
                </a:solidFill>
                <a:latin typeface="Arial Narrow"/>
                <a:cs typeface="Arial Narrow"/>
              </a:rPr>
              <a:t>s</a:t>
            </a:r>
            <a:r>
              <a:rPr sz="1279" spc="62" dirty="0">
                <a:solidFill>
                  <a:srgbClr val="252423"/>
                </a:solidFill>
                <a:latin typeface="Arial Narrow"/>
                <a:cs typeface="Arial Narrow"/>
              </a:rPr>
              <a:t>ta</a:t>
            </a:r>
            <a:r>
              <a:rPr sz="1279" spc="93" dirty="0">
                <a:solidFill>
                  <a:srgbClr val="252423"/>
                </a:solidFill>
                <a:latin typeface="Arial Narrow"/>
                <a:cs typeface="Arial Narrow"/>
              </a:rPr>
              <a:t>tem</a:t>
            </a:r>
            <a:r>
              <a:rPr sz="1279" spc="71" dirty="0">
                <a:solidFill>
                  <a:srgbClr val="252423"/>
                </a:solidFill>
                <a:latin typeface="Arial Narrow"/>
                <a:cs typeface="Arial Narrow"/>
              </a:rPr>
              <a:t>ents</a:t>
            </a:r>
            <a:r>
              <a:rPr sz="1279" spc="9" dirty="0">
                <a:solidFill>
                  <a:srgbClr val="252423"/>
                </a:solidFill>
                <a:latin typeface="Arial Narrow"/>
                <a:cs typeface="Arial Narrow"/>
              </a:rPr>
              <a:t> </a:t>
            </a:r>
            <a:r>
              <a:rPr sz="1279" spc="93" dirty="0">
                <a:solidFill>
                  <a:srgbClr val="252423"/>
                </a:solidFill>
                <a:latin typeface="Arial Narrow"/>
                <a:cs typeface="Arial Narrow"/>
              </a:rPr>
              <a:t>or</a:t>
            </a:r>
            <a:r>
              <a:rPr sz="1279" spc="9" dirty="0">
                <a:solidFill>
                  <a:srgbClr val="252423"/>
                </a:solidFill>
                <a:latin typeface="Arial Narrow"/>
                <a:cs typeface="Arial Narrow"/>
              </a:rPr>
              <a:t> </a:t>
            </a:r>
            <a:r>
              <a:rPr sz="1279" spc="-9" dirty="0">
                <a:solidFill>
                  <a:srgbClr val="252423"/>
                </a:solidFill>
                <a:latin typeface="Arial Narrow"/>
                <a:cs typeface="Arial Narrow"/>
              </a:rPr>
              <a:t>E</a:t>
            </a:r>
            <a:r>
              <a:rPr sz="1279" spc="22" dirty="0">
                <a:solidFill>
                  <a:srgbClr val="252423"/>
                </a:solidFill>
                <a:latin typeface="Arial Narrow"/>
                <a:cs typeface="Arial Narrow"/>
              </a:rPr>
              <a:t>H</a:t>
            </a:r>
            <a:r>
              <a:rPr sz="1279" spc="-49" dirty="0">
                <a:solidFill>
                  <a:srgbClr val="252423"/>
                </a:solidFill>
                <a:latin typeface="Arial Narrow"/>
                <a:cs typeface="Arial Narrow"/>
              </a:rPr>
              <a:t>C</a:t>
            </a:r>
            <a:r>
              <a:rPr sz="1279" spc="9" dirty="0">
                <a:solidFill>
                  <a:srgbClr val="252423"/>
                </a:solidFill>
                <a:latin typeface="Arial Narrow"/>
                <a:cs typeface="Arial Narrow"/>
              </a:rPr>
              <a:t> </a:t>
            </a:r>
            <a:r>
              <a:rPr sz="1279" spc="44" dirty="0">
                <a:solidFill>
                  <a:srgbClr val="252423"/>
                </a:solidFill>
                <a:latin typeface="Arial Narrow"/>
                <a:cs typeface="Arial Narrow"/>
              </a:rPr>
              <a:t>p</a:t>
            </a:r>
            <a:r>
              <a:rPr sz="1279" spc="106" dirty="0">
                <a:solidFill>
                  <a:srgbClr val="252423"/>
                </a:solidFill>
                <a:latin typeface="Arial Narrow"/>
                <a:cs typeface="Arial Narrow"/>
              </a:rPr>
              <a:t>l</a:t>
            </a:r>
            <a:r>
              <a:rPr sz="1279" spc="18" dirty="0">
                <a:solidFill>
                  <a:srgbClr val="252423"/>
                </a:solidFill>
                <a:latin typeface="Arial Narrow"/>
                <a:cs typeface="Arial Narrow"/>
              </a:rPr>
              <a:t>a</a:t>
            </a:r>
            <a:r>
              <a:rPr sz="1279" spc="71" dirty="0">
                <a:solidFill>
                  <a:srgbClr val="252423"/>
                </a:solidFill>
                <a:latin typeface="Arial Narrow"/>
                <a:cs typeface="Arial Narrow"/>
              </a:rPr>
              <a:t>ns</a:t>
            </a:r>
            <a:r>
              <a:rPr sz="1279" spc="35" dirty="0">
                <a:solidFill>
                  <a:srgbClr val="252423"/>
                </a:solidFill>
                <a:latin typeface="Arial Narrow"/>
                <a:cs typeface="Arial Narrow"/>
              </a:rPr>
              <a:t> </a:t>
            </a:r>
            <a:r>
              <a:rPr sz="1279" spc="-71" dirty="0">
                <a:solidFill>
                  <a:srgbClr val="252423"/>
                </a:solidFill>
                <a:latin typeface="Arial Narrow"/>
                <a:cs typeface="Arial Narrow"/>
              </a:rPr>
              <a:t>(</a:t>
            </a:r>
            <a:r>
              <a:rPr sz="1279" spc="44" dirty="0">
                <a:solidFill>
                  <a:srgbClr val="252423"/>
                </a:solidFill>
                <a:latin typeface="Arial Narrow"/>
                <a:cs typeface="Arial Narrow"/>
              </a:rPr>
              <a:t>p</a:t>
            </a:r>
            <a:r>
              <a:rPr sz="1279" spc="93" dirty="0">
                <a:solidFill>
                  <a:srgbClr val="252423"/>
                </a:solidFill>
                <a:latin typeface="Arial Narrow"/>
                <a:cs typeface="Arial Narrow"/>
              </a:rPr>
              <a:t>er</a:t>
            </a:r>
            <a:r>
              <a:rPr sz="1279" spc="9" dirty="0">
                <a:solidFill>
                  <a:srgbClr val="252423"/>
                </a:solidFill>
                <a:latin typeface="Arial Narrow"/>
                <a:cs typeface="Arial Narrow"/>
              </a:rPr>
              <a:t> </a:t>
            </a:r>
            <a:r>
              <a:rPr sz="1279" spc="62" dirty="0">
                <a:solidFill>
                  <a:srgbClr val="252423"/>
                </a:solidFill>
                <a:latin typeface="Arial Narrow"/>
                <a:cs typeface="Arial Narrow"/>
              </a:rPr>
              <a:t>10k</a:t>
            </a:r>
            <a:r>
              <a:rPr sz="1279" spc="-71" dirty="0">
                <a:solidFill>
                  <a:srgbClr val="252423"/>
                </a:solidFill>
                <a:latin typeface="Arial Narrow"/>
                <a:cs typeface="Arial Narrow"/>
              </a:rPr>
              <a:t>)</a:t>
            </a:r>
            <a:r>
              <a:rPr sz="1279" spc="9" dirty="0">
                <a:solidFill>
                  <a:srgbClr val="252423"/>
                </a:solidFill>
                <a:latin typeface="Arial Narrow"/>
                <a:cs typeface="Arial Narrow"/>
              </a:rPr>
              <a:t> </a:t>
            </a:r>
            <a:r>
              <a:rPr sz="1279" spc="106" dirty="0">
                <a:solidFill>
                  <a:srgbClr val="252423"/>
                </a:solidFill>
                <a:latin typeface="Arial Narrow"/>
                <a:cs typeface="Arial Narrow"/>
              </a:rPr>
              <a:t>l</a:t>
            </a:r>
            <a:r>
              <a:rPr sz="1279" spc="18" dirty="0">
                <a:solidFill>
                  <a:srgbClr val="252423"/>
                </a:solidFill>
                <a:latin typeface="Arial Narrow"/>
                <a:cs typeface="Arial Narrow"/>
              </a:rPr>
              <a:t>a</a:t>
            </a:r>
            <a:r>
              <a:rPr sz="1279" spc="75" dirty="0">
                <a:solidFill>
                  <a:srgbClr val="252423"/>
                </a:solidFill>
                <a:latin typeface="Arial Narrow"/>
                <a:cs typeface="Arial Narrow"/>
              </a:rPr>
              <a:t>tes</a:t>
            </a:r>
            <a:r>
              <a:rPr sz="1279" spc="101" dirty="0">
                <a:solidFill>
                  <a:srgbClr val="252423"/>
                </a:solidFill>
                <a:latin typeface="Arial Narrow"/>
                <a:cs typeface="Arial Narrow"/>
              </a:rPr>
              <a:t>t</a:t>
            </a:r>
            <a:r>
              <a:rPr sz="1279" spc="9" dirty="0">
                <a:solidFill>
                  <a:srgbClr val="252423"/>
                </a:solidFill>
                <a:latin typeface="Arial Narrow"/>
                <a:cs typeface="Arial Narrow"/>
              </a:rPr>
              <a:t> </a:t>
            </a:r>
            <a:r>
              <a:rPr sz="1279" spc="53" dirty="0">
                <a:solidFill>
                  <a:srgbClr val="252423"/>
                </a:solidFill>
                <a:latin typeface="Arial Narrow"/>
                <a:cs typeface="Arial Narrow"/>
              </a:rPr>
              <a:t>y</a:t>
            </a:r>
            <a:r>
              <a:rPr sz="1279" spc="35" dirty="0">
                <a:solidFill>
                  <a:srgbClr val="252423"/>
                </a:solidFill>
                <a:latin typeface="Arial Narrow"/>
                <a:cs typeface="Arial Narrow"/>
              </a:rPr>
              <a:t>ea</a:t>
            </a:r>
            <a:r>
              <a:rPr sz="1279" spc="137" dirty="0">
                <a:solidFill>
                  <a:srgbClr val="252423"/>
                </a:solidFill>
                <a:latin typeface="Arial Narrow"/>
                <a:cs typeface="Arial Narrow"/>
              </a:rPr>
              <a:t>r</a:t>
            </a:r>
            <a:endParaRPr sz="1279">
              <a:latin typeface="Arial Narrow"/>
              <a:cs typeface="Arial Narrow"/>
            </a:endParaRPr>
          </a:p>
        </p:txBody>
      </p:sp>
      <p:sp>
        <p:nvSpPr>
          <p:cNvPr id="935" name="object 935"/>
          <p:cNvSpPr/>
          <p:nvPr/>
        </p:nvSpPr>
        <p:spPr>
          <a:xfrm>
            <a:off x="7378484" y="1223095"/>
            <a:ext cx="0" cy="370915"/>
          </a:xfrm>
          <a:custGeom>
            <a:avLst/>
            <a:gdLst/>
            <a:ahLst/>
            <a:cxnLst/>
            <a:rect l="l" t="t" r="r" b="b"/>
            <a:pathLst>
              <a:path h="420369">
                <a:moveTo>
                  <a:pt x="0" y="0"/>
                </a:moveTo>
                <a:lnTo>
                  <a:pt x="0" y="420052"/>
                </a:lnTo>
              </a:path>
            </a:pathLst>
          </a:custGeom>
          <a:ln w="20002">
            <a:solidFill>
              <a:srgbClr val="B3B0AC"/>
            </a:solidFill>
          </a:ln>
        </p:spPr>
        <p:txBody>
          <a:bodyPr wrap="square" lIns="0" tIns="0" rIns="0" bIns="0" rtlCol="0"/>
          <a:lstStyle/>
          <a:p>
            <a:endParaRPr sz="1588"/>
          </a:p>
        </p:txBody>
      </p:sp>
      <p:sp>
        <p:nvSpPr>
          <p:cNvPr id="936" name="object 936"/>
          <p:cNvSpPr txBox="1"/>
          <p:nvPr/>
        </p:nvSpPr>
        <p:spPr>
          <a:xfrm>
            <a:off x="7464350" y="1216586"/>
            <a:ext cx="905435" cy="390748"/>
          </a:xfrm>
          <a:prstGeom prst="rect">
            <a:avLst/>
          </a:prstGeom>
        </p:spPr>
        <p:txBody>
          <a:bodyPr vert="horz" wrap="square" lIns="0" tIns="0" rIns="0" bIns="0" rtlCol="0">
            <a:spAutoFit/>
          </a:bodyPr>
          <a:lstStyle/>
          <a:p>
            <a:pPr marL="11206"/>
            <a:r>
              <a:rPr sz="1103" spc="13" dirty="0">
                <a:solidFill>
                  <a:srgbClr val="3257A7"/>
                </a:solidFill>
                <a:latin typeface="Arial Narrow"/>
                <a:cs typeface="Arial Narrow"/>
              </a:rPr>
              <a:t>INNER</a:t>
            </a:r>
            <a:r>
              <a:rPr sz="1103" spc="4" dirty="0">
                <a:solidFill>
                  <a:srgbClr val="3257A7"/>
                </a:solidFill>
                <a:latin typeface="Arial Narrow"/>
                <a:cs typeface="Arial Narrow"/>
              </a:rPr>
              <a:t> </a:t>
            </a:r>
            <a:r>
              <a:rPr sz="1103" spc="26" dirty="0">
                <a:solidFill>
                  <a:srgbClr val="3257A7"/>
                </a:solidFill>
                <a:latin typeface="Arial Narrow"/>
                <a:cs typeface="Arial Narrow"/>
              </a:rPr>
              <a:t>L</a:t>
            </a:r>
            <a:r>
              <a:rPr sz="1103" spc="-22" dirty="0">
                <a:solidFill>
                  <a:srgbClr val="3257A7"/>
                </a:solidFill>
                <a:latin typeface="Arial Narrow"/>
                <a:cs typeface="Arial Narrow"/>
              </a:rPr>
              <a:t>ONDON</a:t>
            </a:r>
            <a:endParaRPr sz="1103">
              <a:latin typeface="Arial Narrow"/>
              <a:cs typeface="Arial Narrow"/>
            </a:endParaRPr>
          </a:p>
          <a:p>
            <a:pPr marL="11206">
              <a:spcBef>
                <a:spcPts val="410"/>
              </a:spcBef>
            </a:pPr>
            <a:r>
              <a:rPr sz="1103" dirty="0">
                <a:solidFill>
                  <a:srgbClr val="252423"/>
                </a:solidFill>
                <a:latin typeface="Segoe UI"/>
                <a:cs typeface="Segoe UI"/>
              </a:rPr>
              <a:t>190.31</a:t>
            </a:r>
            <a:endParaRPr sz="1103">
              <a:latin typeface="Segoe UI"/>
              <a:cs typeface="Segoe UI"/>
            </a:endParaRPr>
          </a:p>
        </p:txBody>
      </p:sp>
      <p:sp>
        <p:nvSpPr>
          <p:cNvPr id="937" name="object 937"/>
          <p:cNvSpPr/>
          <p:nvPr/>
        </p:nvSpPr>
        <p:spPr>
          <a:xfrm>
            <a:off x="7378484" y="1770221"/>
            <a:ext cx="0" cy="370915"/>
          </a:xfrm>
          <a:custGeom>
            <a:avLst/>
            <a:gdLst/>
            <a:ahLst/>
            <a:cxnLst/>
            <a:rect l="l" t="t" r="r" b="b"/>
            <a:pathLst>
              <a:path h="420369">
                <a:moveTo>
                  <a:pt x="0" y="0"/>
                </a:moveTo>
                <a:lnTo>
                  <a:pt x="0" y="420052"/>
                </a:lnTo>
              </a:path>
            </a:pathLst>
          </a:custGeom>
          <a:ln w="20002">
            <a:solidFill>
              <a:srgbClr val="B3B0AC"/>
            </a:solidFill>
          </a:ln>
        </p:spPr>
        <p:txBody>
          <a:bodyPr wrap="square" lIns="0" tIns="0" rIns="0" bIns="0" rtlCol="0"/>
          <a:lstStyle/>
          <a:p>
            <a:endParaRPr sz="1588"/>
          </a:p>
        </p:txBody>
      </p:sp>
      <p:sp>
        <p:nvSpPr>
          <p:cNvPr id="938" name="object 938"/>
          <p:cNvSpPr txBox="1"/>
          <p:nvPr/>
        </p:nvSpPr>
        <p:spPr>
          <a:xfrm>
            <a:off x="7464349" y="1763714"/>
            <a:ext cx="591671" cy="390748"/>
          </a:xfrm>
          <a:prstGeom prst="rect">
            <a:avLst/>
          </a:prstGeom>
        </p:spPr>
        <p:txBody>
          <a:bodyPr vert="horz" wrap="square" lIns="0" tIns="0" rIns="0" bIns="0" rtlCol="0">
            <a:spAutoFit/>
          </a:bodyPr>
          <a:lstStyle/>
          <a:p>
            <a:pPr marL="11206"/>
            <a:r>
              <a:rPr sz="1103" spc="13" dirty="0">
                <a:solidFill>
                  <a:srgbClr val="3257A7"/>
                </a:solidFill>
                <a:latin typeface="Arial Narrow"/>
                <a:cs typeface="Arial Narrow"/>
              </a:rPr>
              <a:t>ENGLAND</a:t>
            </a:r>
            <a:endParaRPr sz="1103">
              <a:latin typeface="Arial Narrow"/>
              <a:cs typeface="Arial Narrow"/>
            </a:endParaRPr>
          </a:p>
          <a:p>
            <a:pPr marL="11206">
              <a:spcBef>
                <a:spcPts val="410"/>
              </a:spcBef>
            </a:pPr>
            <a:r>
              <a:rPr sz="1103" dirty="0">
                <a:solidFill>
                  <a:srgbClr val="252423"/>
                </a:solidFill>
                <a:latin typeface="Segoe UI"/>
                <a:cs typeface="Segoe UI"/>
              </a:rPr>
              <a:t>202.36</a:t>
            </a:r>
            <a:endParaRPr sz="1103">
              <a:latin typeface="Segoe UI"/>
              <a:cs typeface="Segoe UI"/>
            </a:endParaRPr>
          </a:p>
        </p:txBody>
      </p:sp>
      <p:sp>
        <p:nvSpPr>
          <p:cNvPr id="939" name="object 939"/>
          <p:cNvSpPr/>
          <p:nvPr/>
        </p:nvSpPr>
        <p:spPr>
          <a:xfrm>
            <a:off x="7378484" y="2317349"/>
            <a:ext cx="0" cy="370915"/>
          </a:xfrm>
          <a:custGeom>
            <a:avLst/>
            <a:gdLst/>
            <a:ahLst/>
            <a:cxnLst/>
            <a:rect l="l" t="t" r="r" b="b"/>
            <a:pathLst>
              <a:path h="420369">
                <a:moveTo>
                  <a:pt x="0" y="0"/>
                </a:moveTo>
                <a:lnTo>
                  <a:pt x="0" y="420052"/>
                </a:lnTo>
              </a:path>
            </a:pathLst>
          </a:custGeom>
          <a:ln w="20002">
            <a:solidFill>
              <a:srgbClr val="B3B0AC"/>
            </a:solidFill>
          </a:ln>
        </p:spPr>
        <p:txBody>
          <a:bodyPr wrap="square" lIns="0" tIns="0" rIns="0" bIns="0" rtlCol="0"/>
          <a:lstStyle/>
          <a:p>
            <a:endParaRPr sz="1588"/>
          </a:p>
        </p:txBody>
      </p:sp>
      <p:sp>
        <p:nvSpPr>
          <p:cNvPr id="940" name="object 940"/>
          <p:cNvSpPr txBox="1"/>
          <p:nvPr/>
        </p:nvSpPr>
        <p:spPr>
          <a:xfrm>
            <a:off x="7464350" y="2310841"/>
            <a:ext cx="505946" cy="390748"/>
          </a:xfrm>
          <a:prstGeom prst="rect">
            <a:avLst/>
          </a:prstGeom>
        </p:spPr>
        <p:txBody>
          <a:bodyPr vert="horz" wrap="square" lIns="0" tIns="0" rIns="0" bIns="0" rtlCol="0">
            <a:spAutoFit/>
          </a:bodyPr>
          <a:lstStyle/>
          <a:p>
            <a:pPr marL="11206"/>
            <a:r>
              <a:rPr sz="1103" spc="26" dirty="0">
                <a:solidFill>
                  <a:srgbClr val="3257A7"/>
                </a:solidFill>
                <a:latin typeface="Arial Narrow"/>
                <a:cs typeface="Arial Narrow"/>
              </a:rPr>
              <a:t>L</a:t>
            </a:r>
            <a:r>
              <a:rPr sz="1103" spc="-22" dirty="0">
                <a:solidFill>
                  <a:srgbClr val="3257A7"/>
                </a:solidFill>
                <a:latin typeface="Arial Narrow"/>
                <a:cs typeface="Arial Narrow"/>
              </a:rPr>
              <a:t>ONDON</a:t>
            </a:r>
            <a:endParaRPr sz="1103">
              <a:latin typeface="Arial Narrow"/>
              <a:cs typeface="Arial Narrow"/>
            </a:endParaRPr>
          </a:p>
          <a:p>
            <a:pPr marL="11206">
              <a:spcBef>
                <a:spcPts val="410"/>
              </a:spcBef>
            </a:pPr>
            <a:r>
              <a:rPr sz="1103" dirty="0">
                <a:solidFill>
                  <a:srgbClr val="252423"/>
                </a:solidFill>
                <a:latin typeface="Segoe UI"/>
                <a:cs typeface="Segoe UI"/>
              </a:rPr>
              <a:t>205.05</a:t>
            </a:r>
            <a:endParaRPr sz="1103">
              <a:latin typeface="Segoe UI"/>
              <a:cs typeface="Segoe UI"/>
            </a:endParaRPr>
          </a:p>
        </p:txBody>
      </p:sp>
      <p:sp>
        <p:nvSpPr>
          <p:cNvPr id="941" name="object 941"/>
          <p:cNvSpPr/>
          <p:nvPr/>
        </p:nvSpPr>
        <p:spPr>
          <a:xfrm>
            <a:off x="7378484" y="2864476"/>
            <a:ext cx="0" cy="370915"/>
          </a:xfrm>
          <a:custGeom>
            <a:avLst/>
            <a:gdLst/>
            <a:ahLst/>
            <a:cxnLst/>
            <a:rect l="l" t="t" r="r" b="b"/>
            <a:pathLst>
              <a:path h="420370">
                <a:moveTo>
                  <a:pt x="0" y="0"/>
                </a:moveTo>
                <a:lnTo>
                  <a:pt x="0" y="420052"/>
                </a:lnTo>
              </a:path>
            </a:pathLst>
          </a:custGeom>
          <a:ln w="20002">
            <a:solidFill>
              <a:srgbClr val="B3B0AC"/>
            </a:solidFill>
          </a:ln>
        </p:spPr>
        <p:txBody>
          <a:bodyPr wrap="square" lIns="0" tIns="0" rIns="0" bIns="0" rtlCol="0"/>
          <a:lstStyle/>
          <a:p>
            <a:endParaRPr sz="1588"/>
          </a:p>
        </p:txBody>
      </p:sp>
      <p:sp>
        <p:nvSpPr>
          <p:cNvPr id="942" name="object 942"/>
          <p:cNvSpPr txBox="1"/>
          <p:nvPr/>
        </p:nvSpPr>
        <p:spPr>
          <a:xfrm>
            <a:off x="7464349" y="2857967"/>
            <a:ext cx="927847" cy="390748"/>
          </a:xfrm>
          <a:prstGeom prst="rect">
            <a:avLst/>
          </a:prstGeom>
        </p:spPr>
        <p:txBody>
          <a:bodyPr vert="horz" wrap="square" lIns="0" tIns="0" rIns="0" bIns="0" rtlCol="0">
            <a:spAutoFit/>
          </a:bodyPr>
          <a:lstStyle/>
          <a:p>
            <a:pPr marL="11206"/>
            <a:r>
              <a:rPr sz="1103" spc="-22" dirty="0">
                <a:solidFill>
                  <a:srgbClr val="3257A7"/>
                </a:solidFill>
                <a:latin typeface="Arial Narrow"/>
                <a:cs typeface="Arial Narrow"/>
              </a:rPr>
              <a:t>OUTER</a:t>
            </a:r>
            <a:r>
              <a:rPr sz="1103" spc="4" dirty="0">
                <a:solidFill>
                  <a:srgbClr val="3257A7"/>
                </a:solidFill>
                <a:latin typeface="Arial Narrow"/>
                <a:cs typeface="Arial Narrow"/>
              </a:rPr>
              <a:t> </a:t>
            </a:r>
            <a:r>
              <a:rPr sz="1103" spc="26" dirty="0">
                <a:solidFill>
                  <a:srgbClr val="3257A7"/>
                </a:solidFill>
                <a:latin typeface="Arial Narrow"/>
                <a:cs typeface="Arial Narrow"/>
              </a:rPr>
              <a:t>L</a:t>
            </a:r>
            <a:r>
              <a:rPr sz="1103" spc="-22" dirty="0">
                <a:solidFill>
                  <a:srgbClr val="3257A7"/>
                </a:solidFill>
                <a:latin typeface="Arial Narrow"/>
                <a:cs typeface="Arial Narrow"/>
              </a:rPr>
              <a:t>ONDON</a:t>
            </a:r>
            <a:endParaRPr sz="1103">
              <a:latin typeface="Arial Narrow"/>
              <a:cs typeface="Arial Narrow"/>
            </a:endParaRPr>
          </a:p>
          <a:p>
            <a:pPr marL="11206">
              <a:spcBef>
                <a:spcPts val="410"/>
              </a:spcBef>
            </a:pPr>
            <a:r>
              <a:rPr sz="1103" dirty="0">
                <a:solidFill>
                  <a:srgbClr val="252423"/>
                </a:solidFill>
                <a:latin typeface="Segoe UI"/>
                <a:cs typeface="Segoe UI"/>
              </a:rPr>
              <a:t>214.79</a:t>
            </a:r>
            <a:endParaRPr sz="1103">
              <a:latin typeface="Segoe UI"/>
              <a:cs typeface="Segoe UI"/>
            </a:endParaRPr>
          </a:p>
        </p:txBody>
      </p:sp>
      <p:sp>
        <p:nvSpPr>
          <p:cNvPr id="943" name="object 943"/>
          <p:cNvSpPr/>
          <p:nvPr/>
        </p:nvSpPr>
        <p:spPr>
          <a:xfrm>
            <a:off x="11631957" y="1223095"/>
            <a:ext cx="70597" cy="2065244"/>
          </a:xfrm>
          <a:custGeom>
            <a:avLst/>
            <a:gdLst/>
            <a:ahLst/>
            <a:cxnLst/>
            <a:rect l="l" t="t" r="r" b="b"/>
            <a:pathLst>
              <a:path w="80009" h="2340610">
                <a:moveTo>
                  <a:pt x="0" y="0"/>
                </a:moveTo>
                <a:lnTo>
                  <a:pt x="80009" y="0"/>
                </a:lnTo>
                <a:lnTo>
                  <a:pt x="80009" y="2340292"/>
                </a:lnTo>
                <a:lnTo>
                  <a:pt x="0" y="2340292"/>
                </a:lnTo>
                <a:lnTo>
                  <a:pt x="0" y="0"/>
                </a:lnTo>
                <a:close/>
              </a:path>
            </a:pathLst>
          </a:custGeom>
          <a:solidFill>
            <a:srgbClr val="B3B0AC"/>
          </a:solidFill>
        </p:spPr>
        <p:txBody>
          <a:bodyPr wrap="square" lIns="0" tIns="0" rIns="0" bIns="0" rtlCol="0"/>
          <a:lstStyle/>
          <a:p>
            <a:endParaRPr sz="1588"/>
          </a:p>
        </p:txBody>
      </p:sp>
      <p:sp>
        <p:nvSpPr>
          <p:cNvPr id="944" name="object 944"/>
          <p:cNvSpPr txBox="1"/>
          <p:nvPr/>
        </p:nvSpPr>
        <p:spPr>
          <a:xfrm>
            <a:off x="1576978" y="6092419"/>
            <a:ext cx="255494" cy="400622"/>
          </a:xfrm>
          <a:prstGeom prst="rect">
            <a:avLst/>
          </a:prstGeom>
        </p:spPr>
        <p:txBody>
          <a:bodyPr vert="horz" wrap="square" lIns="0" tIns="0" rIns="0" bIns="0" rtlCol="0">
            <a:spAutoFit/>
          </a:bodyPr>
          <a:lstStyle/>
          <a:p>
            <a:pPr marL="11206"/>
            <a:r>
              <a:rPr sz="1279" spc="22" dirty="0">
                <a:solidFill>
                  <a:srgbClr val="252423"/>
                </a:solidFill>
                <a:latin typeface="Arial Narrow"/>
                <a:cs typeface="Arial Narrow"/>
              </a:rPr>
              <a:t>M</a:t>
            </a:r>
            <a:r>
              <a:rPr sz="1279" spc="53" dirty="0">
                <a:solidFill>
                  <a:srgbClr val="252423"/>
                </a:solidFill>
                <a:latin typeface="Arial Narrow"/>
                <a:cs typeface="Arial Narrow"/>
              </a:rPr>
              <a:t>i</a:t>
            </a:r>
            <a:r>
              <a:rPr sz="1279" spc="62" dirty="0">
                <a:solidFill>
                  <a:srgbClr val="252423"/>
                </a:solidFill>
                <a:latin typeface="Arial Narrow"/>
                <a:cs typeface="Arial Narrow"/>
              </a:rPr>
              <a:t>n</a:t>
            </a:r>
            <a:endParaRPr sz="1279">
              <a:latin typeface="Arial Narrow"/>
              <a:cs typeface="Arial Narrow"/>
            </a:endParaRPr>
          </a:p>
          <a:p>
            <a:pPr marL="43705">
              <a:spcBef>
                <a:spcPts val="49"/>
              </a:spcBef>
            </a:pPr>
            <a:r>
              <a:rPr sz="1324" spc="93" dirty="0">
                <a:solidFill>
                  <a:srgbClr val="252423"/>
                </a:solidFill>
                <a:latin typeface="Arial Narrow"/>
                <a:cs typeface="Arial Narrow"/>
              </a:rPr>
              <a:t>5</a:t>
            </a:r>
            <a:r>
              <a:rPr sz="1324" spc="26" dirty="0">
                <a:solidFill>
                  <a:srgbClr val="252423"/>
                </a:solidFill>
                <a:latin typeface="Arial Narrow"/>
                <a:cs typeface="Arial Narrow"/>
              </a:rPr>
              <a:t>6</a:t>
            </a:r>
            <a:endParaRPr sz="1324">
              <a:latin typeface="Arial Narrow"/>
              <a:cs typeface="Arial Narrow"/>
            </a:endParaRPr>
          </a:p>
        </p:txBody>
      </p:sp>
      <p:sp>
        <p:nvSpPr>
          <p:cNvPr id="945" name="object 945"/>
          <p:cNvSpPr/>
          <p:nvPr/>
        </p:nvSpPr>
        <p:spPr>
          <a:xfrm>
            <a:off x="2154260" y="6251784"/>
            <a:ext cx="750094" cy="114720"/>
          </a:xfrm>
          <a:prstGeom prst="rect">
            <a:avLst/>
          </a:prstGeom>
          <a:blipFill>
            <a:blip r:embed="rId3" cstate="print"/>
            <a:stretch>
              <a:fillRect/>
            </a:stretch>
          </a:blipFill>
        </p:spPr>
        <p:txBody>
          <a:bodyPr wrap="square" lIns="0" tIns="0" rIns="0" bIns="0" rtlCol="0"/>
          <a:lstStyle/>
          <a:p>
            <a:endParaRPr sz="1588"/>
          </a:p>
        </p:txBody>
      </p:sp>
      <p:sp>
        <p:nvSpPr>
          <p:cNvPr id="946" name="object 946"/>
          <p:cNvSpPr txBox="1"/>
          <p:nvPr/>
        </p:nvSpPr>
        <p:spPr>
          <a:xfrm>
            <a:off x="3295956" y="6092419"/>
            <a:ext cx="290232" cy="393698"/>
          </a:xfrm>
          <a:prstGeom prst="rect">
            <a:avLst/>
          </a:prstGeom>
        </p:spPr>
        <p:txBody>
          <a:bodyPr vert="horz" wrap="square" lIns="0" tIns="0" rIns="0" bIns="0" rtlCol="0">
            <a:spAutoFit/>
          </a:bodyPr>
          <a:lstStyle/>
          <a:p>
            <a:pPr marL="11206"/>
            <a:r>
              <a:rPr sz="1279" spc="22" dirty="0">
                <a:solidFill>
                  <a:srgbClr val="252423"/>
                </a:solidFill>
                <a:latin typeface="Arial Narrow"/>
                <a:cs typeface="Arial Narrow"/>
              </a:rPr>
              <a:t>M</a:t>
            </a:r>
            <a:r>
              <a:rPr sz="1279" spc="18" dirty="0">
                <a:solidFill>
                  <a:srgbClr val="252423"/>
                </a:solidFill>
                <a:latin typeface="Arial Narrow"/>
                <a:cs typeface="Arial Narrow"/>
              </a:rPr>
              <a:t>a</a:t>
            </a:r>
            <a:r>
              <a:rPr sz="1279" spc="79" dirty="0">
                <a:solidFill>
                  <a:srgbClr val="252423"/>
                </a:solidFill>
                <a:latin typeface="Arial Narrow"/>
                <a:cs typeface="Arial Narrow"/>
              </a:rPr>
              <a:t>x</a:t>
            </a:r>
            <a:endParaRPr sz="1279">
              <a:latin typeface="Arial Narrow"/>
              <a:cs typeface="Arial Narrow"/>
            </a:endParaRPr>
          </a:p>
          <a:p>
            <a:pPr marL="22972">
              <a:spcBef>
                <a:spcPts val="49"/>
              </a:spcBef>
            </a:pPr>
            <a:r>
              <a:rPr sz="1279" spc="44" dirty="0">
                <a:solidFill>
                  <a:srgbClr val="252423"/>
                </a:solidFill>
                <a:latin typeface="Arial Narrow"/>
                <a:cs typeface="Arial Narrow"/>
              </a:rPr>
              <a:t>267</a:t>
            </a:r>
            <a:endParaRPr sz="1279">
              <a:latin typeface="Arial Narrow"/>
              <a:cs typeface="Arial Narrow"/>
            </a:endParaRPr>
          </a:p>
        </p:txBody>
      </p:sp>
      <p:sp>
        <p:nvSpPr>
          <p:cNvPr id="947" name="object 947"/>
          <p:cNvSpPr/>
          <p:nvPr/>
        </p:nvSpPr>
        <p:spPr>
          <a:xfrm>
            <a:off x="448236" y="134470"/>
            <a:ext cx="237004" cy="237004"/>
          </a:xfrm>
          <a:custGeom>
            <a:avLst/>
            <a:gdLst/>
            <a:ahLst/>
            <a:cxnLst/>
            <a:rect l="l" t="t" r="r" b="b"/>
            <a:pathLst>
              <a:path w="268605" h="268605">
                <a:moveTo>
                  <a:pt x="0" y="0"/>
                </a:moveTo>
                <a:lnTo>
                  <a:pt x="268223" y="0"/>
                </a:lnTo>
                <a:lnTo>
                  <a:pt x="268223" y="268224"/>
                </a:lnTo>
                <a:lnTo>
                  <a:pt x="0" y="268224"/>
                </a:lnTo>
                <a:lnTo>
                  <a:pt x="0" y="0"/>
                </a:lnTo>
                <a:close/>
              </a:path>
            </a:pathLst>
          </a:custGeom>
          <a:solidFill>
            <a:srgbClr val="CCCCCC"/>
          </a:solidFill>
        </p:spPr>
        <p:txBody>
          <a:bodyPr wrap="square" lIns="0" tIns="0" rIns="0" bIns="0" rtlCol="0"/>
          <a:lstStyle/>
          <a:p>
            <a:endParaRPr sz="1588"/>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48236" y="134470"/>
            <a:ext cx="11295529" cy="6863354"/>
          </a:xfrm>
          <a:prstGeom prst="rect">
            <a:avLst/>
          </a:prstGeom>
        </p:spPr>
        <p:txBody>
          <a:bodyPr vert="horz" wrap="square" lIns="0" tIns="0" rIns="0" bIns="0" rtlCol="0">
            <a:spAutoFit/>
          </a:bodyPr>
          <a:lstStyle/>
          <a:p>
            <a:pPr marL="161934">
              <a:tabLst>
                <a:tab pos="5896289" algn="l"/>
              </a:tabLst>
            </a:pPr>
            <a:r>
              <a:rPr sz="706" dirty="0">
                <a:latin typeface="Arial"/>
                <a:cs typeface="Arial"/>
              </a:rPr>
              <a:t>21/</a:t>
            </a:r>
            <a:r>
              <a:rPr sz="706" spc="-53" dirty="0">
                <a:latin typeface="Arial"/>
                <a:cs typeface="Arial"/>
              </a:rPr>
              <a:t>1</a:t>
            </a:r>
            <a:r>
              <a:rPr sz="706" dirty="0">
                <a:latin typeface="Arial"/>
                <a:cs typeface="Arial"/>
              </a:rPr>
              <a:t>1/2019	Page</a:t>
            </a:r>
            <a:r>
              <a:rPr sz="706" spc="-4" dirty="0">
                <a:latin typeface="Arial"/>
                <a:cs typeface="Arial"/>
              </a:rPr>
              <a:t> </a:t>
            </a:r>
            <a:r>
              <a:rPr sz="706" dirty="0">
                <a:latin typeface="Arial"/>
                <a:cs typeface="Arial"/>
              </a:rPr>
              <a:t>7</a:t>
            </a: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lnSpc>
                <a:spcPct val="100000"/>
              </a:lnSpc>
            </a:pPr>
            <a:endParaRPr sz="706" dirty="0">
              <a:latin typeface="Times New Roman"/>
              <a:cs typeface="Times New Roman"/>
            </a:endParaRPr>
          </a:p>
          <a:p>
            <a:pPr>
              <a:spcBef>
                <a:spcPts val="46"/>
              </a:spcBef>
            </a:pPr>
            <a:endParaRPr sz="838" dirty="0">
              <a:latin typeface="Times New Roman"/>
              <a:cs typeface="Times New Roman"/>
            </a:endParaRPr>
          </a:p>
          <a:p>
            <a:pPr marR="155210" algn="r"/>
            <a:r>
              <a:rPr sz="706" spc="-4" dirty="0">
                <a:latin typeface="Arial"/>
                <a:cs typeface="Arial"/>
              </a:rPr>
              <a:t>1</a:t>
            </a:r>
            <a:r>
              <a:rPr sz="706" spc="-9" dirty="0">
                <a:latin typeface="Arial"/>
                <a:cs typeface="Arial"/>
              </a:rPr>
              <a:t>/</a:t>
            </a:r>
            <a:r>
              <a:rPr sz="706" dirty="0">
                <a:latin typeface="Arial"/>
                <a:cs typeface="Arial"/>
              </a:rPr>
              <a:t>1</a:t>
            </a:r>
          </a:p>
        </p:txBody>
      </p:sp>
      <p:sp>
        <p:nvSpPr>
          <p:cNvPr id="3" name="object 3"/>
          <p:cNvSpPr/>
          <p:nvPr/>
        </p:nvSpPr>
        <p:spPr>
          <a:xfrm>
            <a:off x="448235" y="134470"/>
            <a:ext cx="0" cy="6589059"/>
          </a:xfrm>
          <a:custGeom>
            <a:avLst/>
            <a:gdLst/>
            <a:ahLst/>
            <a:cxnLst/>
            <a:rect l="l" t="t" r="r" b="b"/>
            <a:pathLst>
              <a:path h="7467600">
                <a:moveTo>
                  <a:pt x="0" y="0"/>
                </a:moveTo>
                <a:lnTo>
                  <a:pt x="0" y="7467599"/>
                </a:lnTo>
                <a:lnTo>
                  <a:pt x="0" y="0"/>
                </a:lnTo>
                <a:close/>
              </a:path>
            </a:pathLst>
          </a:custGeom>
          <a:solidFill>
            <a:srgbClr val="FFFFFF"/>
          </a:solidFill>
        </p:spPr>
        <p:txBody>
          <a:bodyPr wrap="square" lIns="0" tIns="0" rIns="0" bIns="0" rtlCol="0"/>
          <a:lstStyle/>
          <a:p>
            <a:endParaRPr sz="1588"/>
          </a:p>
        </p:txBody>
      </p:sp>
      <p:sp>
        <p:nvSpPr>
          <p:cNvPr id="4" name="object 4"/>
          <p:cNvSpPr txBox="1">
            <a:spLocks noGrp="1"/>
          </p:cNvSpPr>
          <p:nvPr>
            <p:ph type="title"/>
          </p:nvPr>
        </p:nvSpPr>
        <p:spPr>
          <a:xfrm>
            <a:off x="528289" y="212581"/>
            <a:ext cx="9278471" cy="553998"/>
          </a:xfrm>
          <a:prstGeom prst="rect">
            <a:avLst/>
          </a:prstGeom>
        </p:spPr>
        <p:txBody>
          <a:bodyPr vert="horz" wrap="square" lIns="0" tIns="0" rIns="0" bIns="0" rtlCol="0" anchor="ctr">
            <a:spAutoFit/>
          </a:bodyPr>
          <a:lstStyle/>
          <a:p>
            <a:pPr marL="105341">
              <a:lnSpc>
                <a:spcPct val="100000"/>
              </a:lnSpc>
            </a:pPr>
            <a:r>
              <a:rPr sz="3600" spc="18" dirty="0"/>
              <a:t>6</a:t>
            </a:r>
            <a:r>
              <a:rPr sz="3600" spc="4" dirty="0"/>
              <a:t>.</a:t>
            </a:r>
            <a:r>
              <a:rPr sz="3600" spc="13" dirty="0"/>
              <a:t>Fi</a:t>
            </a:r>
            <a:r>
              <a:rPr sz="3600" spc="18" dirty="0"/>
              <a:t>n</a:t>
            </a:r>
            <a:r>
              <a:rPr sz="3600" spc="13" dirty="0"/>
              <a:t>a</a:t>
            </a:r>
            <a:r>
              <a:rPr sz="3600" spc="18" dirty="0"/>
              <a:t>nce</a:t>
            </a:r>
            <a:r>
              <a:rPr sz="3600" spc="9" dirty="0"/>
              <a:t> </a:t>
            </a:r>
            <a:r>
              <a:rPr sz="3600" spc="13" dirty="0"/>
              <a:t>a</a:t>
            </a:r>
            <a:r>
              <a:rPr sz="3600" spc="18" dirty="0"/>
              <a:t>nd</a:t>
            </a:r>
            <a:r>
              <a:rPr sz="3600" spc="9" dirty="0"/>
              <a:t> </a:t>
            </a:r>
            <a:r>
              <a:rPr sz="3600" spc="18" dirty="0"/>
              <a:t>Fund</a:t>
            </a:r>
            <a:r>
              <a:rPr sz="3600" spc="9" dirty="0"/>
              <a:t>i</a:t>
            </a:r>
            <a:r>
              <a:rPr sz="3600" spc="18" dirty="0"/>
              <a:t>ng</a:t>
            </a:r>
            <a:r>
              <a:rPr sz="3600" spc="9" dirty="0"/>
              <a:t> </a:t>
            </a:r>
            <a:r>
              <a:rPr sz="3600" spc="18" dirty="0"/>
              <a:t>d</a:t>
            </a:r>
            <a:r>
              <a:rPr sz="3600" spc="13" dirty="0"/>
              <a:t>ata</a:t>
            </a:r>
          </a:p>
        </p:txBody>
      </p:sp>
      <p:sp>
        <p:nvSpPr>
          <p:cNvPr id="5" name="object 5"/>
          <p:cNvSpPr/>
          <p:nvPr/>
        </p:nvSpPr>
        <p:spPr>
          <a:xfrm>
            <a:off x="767569" y="1311299"/>
            <a:ext cx="5091813" cy="2082612"/>
          </a:xfrm>
          <a:prstGeom prst="rect">
            <a:avLst/>
          </a:prstGeom>
          <a:blipFill>
            <a:blip r:embed="rId2" cstate="print"/>
            <a:stretch>
              <a:fillRect/>
            </a:stretch>
          </a:blipFill>
        </p:spPr>
        <p:txBody>
          <a:bodyPr wrap="square" lIns="0" tIns="0" rIns="0" bIns="0" rtlCol="0"/>
          <a:lstStyle/>
          <a:p>
            <a:endParaRPr sz="1588"/>
          </a:p>
        </p:txBody>
      </p:sp>
      <p:sp>
        <p:nvSpPr>
          <p:cNvPr id="6" name="object 6"/>
          <p:cNvSpPr/>
          <p:nvPr/>
        </p:nvSpPr>
        <p:spPr>
          <a:xfrm>
            <a:off x="448235" y="794277"/>
            <a:ext cx="11295529" cy="600075"/>
          </a:xfrm>
          <a:custGeom>
            <a:avLst/>
            <a:gdLst/>
            <a:ahLst/>
            <a:cxnLst/>
            <a:rect l="l" t="t" r="r" b="b"/>
            <a:pathLst>
              <a:path w="12801600" h="680085">
                <a:moveTo>
                  <a:pt x="0" y="0"/>
                </a:moveTo>
                <a:lnTo>
                  <a:pt x="12801599" y="0"/>
                </a:lnTo>
                <a:lnTo>
                  <a:pt x="12801599" y="680084"/>
                </a:lnTo>
                <a:lnTo>
                  <a:pt x="0" y="680084"/>
                </a:lnTo>
                <a:lnTo>
                  <a:pt x="0" y="0"/>
                </a:lnTo>
                <a:close/>
              </a:path>
            </a:pathLst>
          </a:custGeom>
          <a:solidFill>
            <a:srgbClr val="FFFFFF"/>
          </a:solidFill>
        </p:spPr>
        <p:txBody>
          <a:bodyPr wrap="square" lIns="0" tIns="0" rIns="0" bIns="0" rtlCol="0"/>
          <a:lstStyle/>
          <a:p>
            <a:endParaRPr sz="1588"/>
          </a:p>
        </p:txBody>
      </p:sp>
      <p:sp>
        <p:nvSpPr>
          <p:cNvPr id="7" name="object 7"/>
          <p:cNvSpPr/>
          <p:nvPr/>
        </p:nvSpPr>
        <p:spPr>
          <a:xfrm>
            <a:off x="542815" y="3334420"/>
            <a:ext cx="11198599" cy="2850776"/>
          </a:xfrm>
          <a:custGeom>
            <a:avLst/>
            <a:gdLst/>
            <a:ahLst/>
            <a:cxnLst/>
            <a:rect l="l" t="t" r="r" b="b"/>
            <a:pathLst>
              <a:path w="12691745" h="3230879">
                <a:moveTo>
                  <a:pt x="0" y="0"/>
                </a:moveTo>
                <a:lnTo>
                  <a:pt x="12691585" y="0"/>
                </a:lnTo>
                <a:lnTo>
                  <a:pt x="12691585" y="3230403"/>
                </a:lnTo>
                <a:lnTo>
                  <a:pt x="0" y="3230403"/>
                </a:lnTo>
                <a:lnTo>
                  <a:pt x="0" y="0"/>
                </a:lnTo>
                <a:close/>
              </a:path>
            </a:pathLst>
          </a:custGeom>
          <a:solidFill>
            <a:srgbClr val="FFFFFF"/>
          </a:solidFill>
        </p:spPr>
        <p:txBody>
          <a:bodyPr wrap="square" lIns="0" tIns="0" rIns="0" bIns="0" rtlCol="0"/>
          <a:lstStyle/>
          <a:p>
            <a:endParaRPr sz="1588"/>
          </a:p>
        </p:txBody>
      </p:sp>
      <p:sp>
        <p:nvSpPr>
          <p:cNvPr id="8" name="object 8"/>
          <p:cNvSpPr/>
          <p:nvPr/>
        </p:nvSpPr>
        <p:spPr>
          <a:xfrm>
            <a:off x="851618"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 name="object 9"/>
          <p:cNvSpPr/>
          <p:nvPr/>
        </p:nvSpPr>
        <p:spPr>
          <a:xfrm>
            <a:off x="904554"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 name="object 10"/>
          <p:cNvSpPr/>
          <p:nvPr/>
        </p:nvSpPr>
        <p:spPr>
          <a:xfrm>
            <a:off x="957490"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 name="object 11"/>
          <p:cNvSpPr/>
          <p:nvPr/>
        </p:nvSpPr>
        <p:spPr>
          <a:xfrm>
            <a:off x="1010425"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2" name="object 12"/>
          <p:cNvSpPr/>
          <p:nvPr/>
        </p:nvSpPr>
        <p:spPr>
          <a:xfrm>
            <a:off x="1063361"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3" name="object 13"/>
          <p:cNvSpPr/>
          <p:nvPr/>
        </p:nvSpPr>
        <p:spPr>
          <a:xfrm>
            <a:off x="1116297"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4" name="object 14"/>
          <p:cNvSpPr/>
          <p:nvPr/>
        </p:nvSpPr>
        <p:spPr>
          <a:xfrm>
            <a:off x="1169233"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5" name="object 15"/>
          <p:cNvSpPr/>
          <p:nvPr/>
        </p:nvSpPr>
        <p:spPr>
          <a:xfrm>
            <a:off x="1222169"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6" name="object 16"/>
          <p:cNvSpPr/>
          <p:nvPr/>
        </p:nvSpPr>
        <p:spPr>
          <a:xfrm>
            <a:off x="1275105"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7" name="object 17"/>
          <p:cNvSpPr/>
          <p:nvPr/>
        </p:nvSpPr>
        <p:spPr>
          <a:xfrm>
            <a:off x="1328041"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8" name="object 18"/>
          <p:cNvSpPr/>
          <p:nvPr/>
        </p:nvSpPr>
        <p:spPr>
          <a:xfrm>
            <a:off x="1380978"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9" name="object 19"/>
          <p:cNvSpPr/>
          <p:nvPr/>
        </p:nvSpPr>
        <p:spPr>
          <a:xfrm>
            <a:off x="1433913"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0" name="object 20"/>
          <p:cNvSpPr/>
          <p:nvPr/>
        </p:nvSpPr>
        <p:spPr>
          <a:xfrm>
            <a:off x="1486849"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1" name="object 21"/>
          <p:cNvSpPr/>
          <p:nvPr/>
        </p:nvSpPr>
        <p:spPr>
          <a:xfrm>
            <a:off x="1539785"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2" name="object 22"/>
          <p:cNvSpPr/>
          <p:nvPr/>
        </p:nvSpPr>
        <p:spPr>
          <a:xfrm>
            <a:off x="1592721"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3" name="object 23"/>
          <p:cNvSpPr/>
          <p:nvPr/>
        </p:nvSpPr>
        <p:spPr>
          <a:xfrm>
            <a:off x="1645657"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4" name="object 24"/>
          <p:cNvSpPr/>
          <p:nvPr/>
        </p:nvSpPr>
        <p:spPr>
          <a:xfrm>
            <a:off x="1698593"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5" name="object 25"/>
          <p:cNvSpPr/>
          <p:nvPr/>
        </p:nvSpPr>
        <p:spPr>
          <a:xfrm>
            <a:off x="1751529"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6" name="object 26"/>
          <p:cNvSpPr/>
          <p:nvPr/>
        </p:nvSpPr>
        <p:spPr>
          <a:xfrm>
            <a:off x="1804465"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7" name="object 27"/>
          <p:cNvSpPr/>
          <p:nvPr/>
        </p:nvSpPr>
        <p:spPr>
          <a:xfrm>
            <a:off x="1857400"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8" name="object 28"/>
          <p:cNvSpPr/>
          <p:nvPr/>
        </p:nvSpPr>
        <p:spPr>
          <a:xfrm>
            <a:off x="1910336"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9" name="object 29"/>
          <p:cNvSpPr/>
          <p:nvPr/>
        </p:nvSpPr>
        <p:spPr>
          <a:xfrm>
            <a:off x="1963273"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0" name="object 30"/>
          <p:cNvSpPr/>
          <p:nvPr/>
        </p:nvSpPr>
        <p:spPr>
          <a:xfrm>
            <a:off x="2016209"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1" name="object 31"/>
          <p:cNvSpPr/>
          <p:nvPr/>
        </p:nvSpPr>
        <p:spPr>
          <a:xfrm>
            <a:off x="2069145"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2" name="object 32"/>
          <p:cNvSpPr/>
          <p:nvPr/>
        </p:nvSpPr>
        <p:spPr>
          <a:xfrm>
            <a:off x="2122081"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3" name="object 33"/>
          <p:cNvSpPr/>
          <p:nvPr/>
        </p:nvSpPr>
        <p:spPr>
          <a:xfrm>
            <a:off x="2175017"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4" name="object 34"/>
          <p:cNvSpPr/>
          <p:nvPr/>
        </p:nvSpPr>
        <p:spPr>
          <a:xfrm>
            <a:off x="2227953"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5" name="object 35"/>
          <p:cNvSpPr/>
          <p:nvPr/>
        </p:nvSpPr>
        <p:spPr>
          <a:xfrm>
            <a:off x="2280888"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6" name="object 36"/>
          <p:cNvSpPr/>
          <p:nvPr/>
        </p:nvSpPr>
        <p:spPr>
          <a:xfrm>
            <a:off x="2333824"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7" name="object 37"/>
          <p:cNvSpPr/>
          <p:nvPr/>
        </p:nvSpPr>
        <p:spPr>
          <a:xfrm>
            <a:off x="2386760"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8" name="object 38"/>
          <p:cNvSpPr/>
          <p:nvPr/>
        </p:nvSpPr>
        <p:spPr>
          <a:xfrm>
            <a:off x="2439696"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9" name="object 39"/>
          <p:cNvSpPr/>
          <p:nvPr/>
        </p:nvSpPr>
        <p:spPr>
          <a:xfrm>
            <a:off x="2492632"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0" name="object 40"/>
          <p:cNvSpPr/>
          <p:nvPr/>
        </p:nvSpPr>
        <p:spPr>
          <a:xfrm>
            <a:off x="2545568"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1" name="object 41"/>
          <p:cNvSpPr/>
          <p:nvPr/>
        </p:nvSpPr>
        <p:spPr>
          <a:xfrm>
            <a:off x="2598504"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2" name="object 42"/>
          <p:cNvSpPr/>
          <p:nvPr/>
        </p:nvSpPr>
        <p:spPr>
          <a:xfrm>
            <a:off x="2651440"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3" name="object 43"/>
          <p:cNvSpPr/>
          <p:nvPr/>
        </p:nvSpPr>
        <p:spPr>
          <a:xfrm>
            <a:off x="2704376"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4" name="object 44"/>
          <p:cNvSpPr/>
          <p:nvPr/>
        </p:nvSpPr>
        <p:spPr>
          <a:xfrm>
            <a:off x="2757312"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5" name="object 45"/>
          <p:cNvSpPr/>
          <p:nvPr/>
        </p:nvSpPr>
        <p:spPr>
          <a:xfrm>
            <a:off x="2810248"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6" name="object 46"/>
          <p:cNvSpPr/>
          <p:nvPr/>
        </p:nvSpPr>
        <p:spPr>
          <a:xfrm>
            <a:off x="2863184"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7" name="object 47"/>
          <p:cNvSpPr/>
          <p:nvPr/>
        </p:nvSpPr>
        <p:spPr>
          <a:xfrm>
            <a:off x="2916120"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8" name="object 48"/>
          <p:cNvSpPr/>
          <p:nvPr/>
        </p:nvSpPr>
        <p:spPr>
          <a:xfrm>
            <a:off x="2969056"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9" name="object 49"/>
          <p:cNvSpPr/>
          <p:nvPr/>
        </p:nvSpPr>
        <p:spPr>
          <a:xfrm>
            <a:off x="3021992"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0" name="object 50"/>
          <p:cNvSpPr/>
          <p:nvPr/>
        </p:nvSpPr>
        <p:spPr>
          <a:xfrm>
            <a:off x="3074928"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1" name="object 51"/>
          <p:cNvSpPr/>
          <p:nvPr/>
        </p:nvSpPr>
        <p:spPr>
          <a:xfrm>
            <a:off x="3127863"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2" name="object 52"/>
          <p:cNvSpPr/>
          <p:nvPr/>
        </p:nvSpPr>
        <p:spPr>
          <a:xfrm>
            <a:off x="3180799"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3" name="object 53"/>
          <p:cNvSpPr/>
          <p:nvPr/>
        </p:nvSpPr>
        <p:spPr>
          <a:xfrm>
            <a:off x="3233736"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4" name="object 54"/>
          <p:cNvSpPr/>
          <p:nvPr/>
        </p:nvSpPr>
        <p:spPr>
          <a:xfrm>
            <a:off x="3286672"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5" name="object 55"/>
          <p:cNvSpPr/>
          <p:nvPr/>
        </p:nvSpPr>
        <p:spPr>
          <a:xfrm>
            <a:off x="3339608"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6" name="object 56"/>
          <p:cNvSpPr/>
          <p:nvPr/>
        </p:nvSpPr>
        <p:spPr>
          <a:xfrm>
            <a:off x="3392544"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7" name="object 57"/>
          <p:cNvSpPr/>
          <p:nvPr/>
        </p:nvSpPr>
        <p:spPr>
          <a:xfrm>
            <a:off x="3445480"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8" name="object 58"/>
          <p:cNvSpPr/>
          <p:nvPr/>
        </p:nvSpPr>
        <p:spPr>
          <a:xfrm>
            <a:off x="3498415"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9" name="object 59"/>
          <p:cNvSpPr/>
          <p:nvPr/>
        </p:nvSpPr>
        <p:spPr>
          <a:xfrm>
            <a:off x="3551351"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0" name="object 60"/>
          <p:cNvSpPr/>
          <p:nvPr/>
        </p:nvSpPr>
        <p:spPr>
          <a:xfrm>
            <a:off x="3604287"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1" name="object 61"/>
          <p:cNvSpPr/>
          <p:nvPr/>
        </p:nvSpPr>
        <p:spPr>
          <a:xfrm>
            <a:off x="3657223"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2" name="object 62"/>
          <p:cNvSpPr/>
          <p:nvPr/>
        </p:nvSpPr>
        <p:spPr>
          <a:xfrm>
            <a:off x="3710159"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3" name="object 63"/>
          <p:cNvSpPr/>
          <p:nvPr/>
        </p:nvSpPr>
        <p:spPr>
          <a:xfrm>
            <a:off x="3763096"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4" name="object 64"/>
          <p:cNvSpPr/>
          <p:nvPr/>
        </p:nvSpPr>
        <p:spPr>
          <a:xfrm>
            <a:off x="3816032"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5" name="object 65"/>
          <p:cNvSpPr/>
          <p:nvPr/>
        </p:nvSpPr>
        <p:spPr>
          <a:xfrm>
            <a:off x="3868968"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6" name="object 66"/>
          <p:cNvSpPr/>
          <p:nvPr/>
        </p:nvSpPr>
        <p:spPr>
          <a:xfrm>
            <a:off x="3921903"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7" name="object 67"/>
          <p:cNvSpPr/>
          <p:nvPr/>
        </p:nvSpPr>
        <p:spPr>
          <a:xfrm>
            <a:off x="3974839"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8" name="object 68"/>
          <p:cNvSpPr/>
          <p:nvPr/>
        </p:nvSpPr>
        <p:spPr>
          <a:xfrm>
            <a:off x="4027775"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9" name="object 69"/>
          <p:cNvSpPr/>
          <p:nvPr/>
        </p:nvSpPr>
        <p:spPr>
          <a:xfrm>
            <a:off x="4080711"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0" name="object 70"/>
          <p:cNvSpPr/>
          <p:nvPr/>
        </p:nvSpPr>
        <p:spPr>
          <a:xfrm>
            <a:off x="4133647"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1" name="object 71"/>
          <p:cNvSpPr/>
          <p:nvPr/>
        </p:nvSpPr>
        <p:spPr>
          <a:xfrm>
            <a:off x="4186583"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2" name="object 72"/>
          <p:cNvSpPr/>
          <p:nvPr/>
        </p:nvSpPr>
        <p:spPr>
          <a:xfrm>
            <a:off x="4239519"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3" name="object 73"/>
          <p:cNvSpPr/>
          <p:nvPr/>
        </p:nvSpPr>
        <p:spPr>
          <a:xfrm>
            <a:off x="4292455"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4" name="object 74"/>
          <p:cNvSpPr/>
          <p:nvPr/>
        </p:nvSpPr>
        <p:spPr>
          <a:xfrm>
            <a:off x="4345390"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5" name="object 75"/>
          <p:cNvSpPr/>
          <p:nvPr/>
        </p:nvSpPr>
        <p:spPr>
          <a:xfrm>
            <a:off x="4398327"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6" name="object 76"/>
          <p:cNvSpPr/>
          <p:nvPr/>
        </p:nvSpPr>
        <p:spPr>
          <a:xfrm>
            <a:off x="4451263"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7" name="object 77"/>
          <p:cNvSpPr/>
          <p:nvPr/>
        </p:nvSpPr>
        <p:spPr>
          <a:xfrm>
            <a:off x="4504199"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8" name="object 78"/>
          <p:cNvSpPr/>
          <p:nvPr/>
        </p:nvSpPr>
        <p:spPr>
          <a:xfrm>
            <a:off x="4557135"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9" name="object 79"/>
          <p:cNvSpPr/>
          <p:nvPr/>
        </p:nvSpPr>
        <p:spPr>
          <a:xfrm>
            <a:off x="4610071"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80" name="object 80"/>
          <p:cNvSpPr/>
          <p:nvPr/>
        </p:nvSpPr>
        <p:spPr>
          <a:xfrm>
            <a:off x="4663007"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81" name="object 81"/>
          <p:cNvSpPr/>
          <p:nvPr/>
        </p:nvSpPr>
        <p:spPr>
          <a:xfrm>
            <a:off x="4715943"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82" name="object 82"/>
          <p:cNvSpPr/>
          <p:nvPr/>
        </p:nvSpPr>
        <p:spPr>
          <a:xfrm>
            <a:off x="4768878"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83" name="object 83"/>
          <p:cNvSpPr/>
          <p:nvPr/>
        </p:nvSpPr>
        <p:spPr>
          <a:xfrm>
            <a:off x="4821814"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84" name="object 84"/>
          <p:cNvSpPr/>
          <p:nvPr/>
        </p:nvSpPr>
        <p:spPr>
          <a:xfrm>
            <a:off x="4874750"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85" name="object 85"/>
          <p:cNvSpPr/>
          <p:nvPr/>
        </p:nvSpPr>
        <p:spPr>
          <a:xfrm>
            <a:off x="4927687"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86" name="object 86"/>
          <p:cNvSpPr/>
          <p:nvPr/>
        </p:nvSpPr>
        <p:spPr>
          <a:xfrm>
            <a:off x="4980623"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87" name="object 87"/>
          <p:cNvSpPr/>
          <p:nvPr/>
        </p:nvSpPr>
        <p:spPr>
          <a:xfrm>
            <a:off x="5033559"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88" name="object 88"/>
          <p:cNvSpPr/>
          <p:nvPr/>
        </p:nvSpPr>
        <p:spPr>
          <a:xfrm>
            <a:off x="5086495"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89" name="object 89"/>
          <p:cNvSpPr/>
          <p:nvPr/>
        </p:nvSpPr>
        <p:spPr>
          <a:xfrm>
            <a:off x="5139430"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0" name="object 90"/>
          <p:cNvSpPr/>
          <p:nvPr/>
        </p:nvSpPr>
        <p:spPr>
          <a:xfrm>
            <a:off x="5192366"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1" name="object 91"/>
          <p:cNvSpPr/>
          <p:nvPr/>
        </p:nvSpPr>
        <p:spPr>
          <a:xfrm>
            <a:off x="5245302"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2" name="object 92"/>
          <p:cNvSpPr/>
          <p:nvPr/>
        </p:nvSpPr>
        <p:spPr>
          <a:xfrm>
            <a:off x="5298238"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3" name="object 93"/>
          <p:cNvSpPr/>
          <p:nvPr/>
        </p:nvSpPr>
        <p:spPr>
          <a:xfrm>
            <a:off x="5351174"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4" name="object 94"/>
          <p:cNvSpPr/>
          <p:nvPr/>
        </p:nvSpPr>
        <p:spPr>
          <a:xfrm>
            <a:off x="5404110"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5" name="object 95"/>
          <p:cNvSpPr/>
          <p:nvPr/>
        </p:nvSpPr>
        <p:spPr>
          <a:xfrm>
            <a:off x="5457046"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6" name="object 96"/>
          <p:cNvSpPr/>
          <p:nvPr/>
        </p:nvSpPr>
        <p:spPr>
          <a:xfrm>
            <a:off x="5509982"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7" name="object 97"/>
          <p:cNvSpPr/>
          <p:nvPr/>
        </p:nvSpPr>
        <p:spPr>
          <a:xfrm>
            <a:off x="5562918"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8" name="object 98"/>
          <p:cNvSpPr/>
          <p:nvPr/>
        </p:nvSpPr>
        <p:spPr>
          <a:xfrm>
            <a:off x="5615854"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9" name="object 99"/>
          <p:cNvSpPr/>
          <p:nvPr/>
        </p:nvSpPr>
        <p:spPr>
          <a:xfrm>
            <a:off x="5668790"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0" name="object 100"/>
          <p:cNvSpPr/>
          <p:nvPr/>
        </p:nvSpPr>
        <p:spPr>
          <a:xfrm>
            <a:off x="5721726"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1" name="object 101"/>
          <p:cNvSpPr/>
          <p:nvPr/>
        </p:nvSpPr>
        <p:spPr>
          <a:xfrm>
            <a:off x="5774662"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2" name="object 102"/>
          <p:cNvSpPr/>
          <p:nvPr/>
        </p:nvSpPr>
        <p:spPr>
          <a:xfrm>
            <a:off x="5827598"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3" name="object 103"/>
          <p:cNvSpPr/>
          <p:nvPr/>
        </p:nvSpPr>
        <p:spPr>
          <a:xfrm>
            <a:off x="5880534"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4" name="object 104"/>
          <p:cNvSpPr/>
          <p:nvPr/>
        </p:nvSpPr>
        <p:spPr>
          <a:xfrm>
            <a:off x="5933470"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5" name="object 105"/>
          <p:cNvSpPr/>
          <p:nvPr/>
        </p:nvSpPr>
        <p:spPr>
          <a:xfrm>
            <a:off x="5986405"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6" name="object 106"/>
          <p:cNvSpPr/>
          <p:nvPr/>
        </p:nvSpPr>
        <p:spPr>
          <a:xfrm>
            <a:off x="6039341" y="5363477"/>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7" name="object 107"/>
          <p:cNvSpPr/>
          <p:nvPr/>
        </p:nvSpPr>
        <p:spPr>
          <a:xfrm>
            <a:off x="6092277"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8" name="object 108"/>
          <p:cNvSpPr/>
          <p:nvPr/>
        </p:nvSpPr>
        <p:spPr>
          <a:xfrm>
            <a:off x="6145213"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9" name="object 109"/>
          <p:cNvSpPr/>
          <p:nvPr/>
        </p:nvSpPr>
        <p:spPr>
          <a:xfrm>
            <a:off x="6198149"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0" name="object 110"/>
          <p:cNvSpPr/>
          <p:nvPr/>
        </p:nvSpPr>
        <p:spPr>
          <a:xfrm>
            <a:off x="6251086"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1" name="object 111"/>
          <p:cNvSpPr/>
          <p:nvPr/>
        </p:nvSpPr>
        <p:spPr>
          <a:xfrm>
            <a:off x="6304022"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2" name="object 112"/>
          <p:cNvSpPr/>
          <p:nvPr/>
        </p:nvSpPr>
        <p:spPr>
          <a:xfrm>
            <a:off x="6356958"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3" name="object 113"/>
          <p:cNvSpPr/>
          <p:nvPr/>
        </p:nvSpPr>
        <p:spPr>
          <a:xfrm>
            <a:off x="6409893"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4" name="object 114"/>
          <p:cNvSpPr/>
          <p:nvPr/>
        </p:nvSpPr>
        <p:spPr>
          <a:xfrm>
            <a:off x="6462829"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5" name="object 115"/>
          <p:cNvSpPr/>
          <p:nvPr/>
        </p:nvSpPr>
        <p:spPr>
          <a:xfrm>
            <a:off x="6515765"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6" name="object 116"/>
          <p:cNvSpPr/>
          <p:nvPr/>
        </p:nvSpPr>
        <p:spPr>
          <a:xfrm>
            <a:off x="6568701"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7" name="object 117"/>
          <p:cNvSpPr/>
          <p:nvPr/>
        </p:nvSpPr>
        <p:spPr>
          <a:xfrm>
            <a:off x="6621637"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8" name="object 118"/>
          <p:cNvSpPr/>
          <p:nvPr/>
        </p:nvSpPr>
        <p:spPr>
          <a:xfrm>
            <a:off x="6674573"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9" name="object 119"/>
          <p:cNvSpPr/>
          <p:nvPr/>
        </p:nvSpPr>
        <p:spPr>
          <a:xfrm>
            <a:off x="6727510"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20" name="object 120"/>
          <p:cNvSpPr/>
          <p:nvPr/>
        </p:nvSpPr>
        <p:spPr>
          <a:xfrm>
            <a:off x="6780445"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21" name="object 121"/>
          <p:cNvSpPr/>
          <p:nvPr/>
        </p:nvSpPr>
        <p:spPr>
          <a:xfrm>
            <a:off x="6833381"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22" name="object 122"/>
          <p:cNvSpPr/>
          <p:nvPr/>
        </p:nvSpPr>
        <p:spPr>
          <a:xfrm>
            <a:off x="6886317"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23" name="object 123"/>
          <p:cNvSpPr/>
          <p:nvPr/>
        </p:nvSpPr>
        <p:spPr>
          <a:xfrm>
            <a:off x="6939253"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24" name="object 124"/>
          <p:cNvSpPr/>
          <p:nvPr/>
        </p:nvSpPr>
        <p:spPr>
          <a:xfrm>
            <a:off x="6992189"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25" name="object 125"/>
          <p:cNvSpPr/>
          <p:nvPr/>
        </p:nvSpPr>
        <p:spPr>
          <a:xfrm>
            <a:off x="7045125"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26" name="object 126"/>
          <p:cNvSpPr/>
          <p:nvPr/>
        </p:nvSpPr>
        <p:spPr>
          <a:xfrm>
            <a:off x="7098061"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27" name="object 127"/>
          <p:cNvSpPr/>
          <p:nvPr/>
        </p:nvSpPr>
        <p:spPr>
          <a:xfrm>
            <a:off x="7150997"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28" name="object 128"/>
          <p:cNvSpPr/>
          <p:nvPr/>
        </p:nvSpPr>
        <p:spPr>
          <a:xfrm>
            <a:off x="7203933"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29" name="object 129"/>
          <p:cNvSpPr/>
          <p:nvPr/>
        </p:nvSpPr>
        <p:spPr>
          <a:xfrm>
            <a:off x="7256869"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30" name="object 130"/>
          <p:cNvSpPr/>
          <p:nvPr/>
        </p:nvSpPr>
        <p:spPr>
          <a:xfrm>
            <a:off x="7309805"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31" name="object 131"/>
          <p:cNvSpPr/>
          <p:nvPr/>
        </p:nvSpPr>
        <p:spPr>
          <a:xfrm>
            <a:off x="7362741"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32" name="object 132"/>
          <p:cNvSpPr/>
          <p:nvPr/>
        </p:nvSpPr>
        <p:spPr>
          <a:xfrm>
            <a:off x="7415677"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33" name="object 133"/>
          <p:cNvSpPr/>
          <p:nvPr/>
        </p:nvSpPr>
        <p:spPr>
          <a:xfrm>
            <a:off x="7468613"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34" name="object 134"/>
          <p:cNvSpPr/>
          <p:nvPr/>
        </p:nvSpPr>
        <p:spPr>
          <a:xfrm>
            <a:off x="7521549"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35" name="object 135"/>
          <p:cNvSpPr/>
          <p:nvPr/>
        </p:nvSpPr>
        <p:spPr>
          <a:xfrm>
            <a:off x="7574485"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36" name="object 136"/>
          <p:cNvSpPr/>
          <p:nvPr/>
        </p:nvSpPr>
        <p:spPr>
          <a:xfrm>
            <a:off x="7627420"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37" name="object 137"/>
          <p:cNvSpPr/>
          <p:nvPr/>
        </p:nvSpPr>
        <p:spPr>
          <a:xfrm>
            <a:off x="7680356"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38" name="object 138"/>
          <p:cNvSpPr/>
          <p:nvPr/>
        </p:nvSpPr>
        <p:spPr>
          <a:xfrm>
            <a:off x="7733293"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39" name="object 139"/>
          <p:cNvSpPr/>
          <p:nvPr/>
        </p:nvSpPr>
        <p:spPr>
          <a:xfrm>
            <a:off x="7786229"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40" name="object 140"/>
          <p:cNvSpPr/>
          <p:nvPr/>
        </p:nvSpPr>
        <p:spPr>
          <a:xfrm>
            <a:off x="7839165"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41" name="object 141"/>
          <p:cNvSpPr/>
          <p:nvPr/>
        </p:nvSpPr>
        <p:spPr>
          <a:xfrm>
            <a:off x="7892101"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42" name="object 142"/>
          <p:cNvSpPr/>
          <p:nvPr/>
        </p:nvSpPr>
        <p:spPr>
          <a:xfrm>
            <a:off x="7945037"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43" name="object 143"/>
          <p:cNvSpPr/>
          <p:nvPr/>
        </p:nvSpPr>
        <p:spPr>
          <a:xfrm>
            <a:off x="7997973"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44" name="object 144"/>
          <p:cNvSpPr/>
          <p:nvPr/>
        </p:nvSpPr>
        <p:spPr>
          <a:xfrm>
            <a:off x="8050908"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45" name="object 145"/>
          <p:cNvSpPr/>
          <p:nvPr/>
        </p:nvSpPr>
        <p:spPr>
          <a:xfrm>
            <a:off x="8103844"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46" name="object 146"/>
          <p:cNvSpPr/>
          <p:nvPr/>
        </p:nvSpPr>
        <p:spPr>
          <a:xfrm>
            <a:off x="8156780"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47" name="object 147"/>
          <p:cNvSpPr/>
          <p:nvPr/>
        </p:nvSpPr>
        <p:spPr>
          <a:xfrm>
            <a:off x="8209717"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48" name="object 148"/>
          <p:cNvSpPr/>
          <p:nvPr/>
        </p:nvSpPr>
        <p:spPr>
          <a:xfrm>
            <a:off x="8262653"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49" name="object 149"/>
          <p:cNvSpPr/>
          <p:nvPr/>
        </p:nvSpPr>
        <p:spPr>
          <a:xfrm>
            <a:off x="8315589"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50" name="object 150"/>
          <p:cNvSpPr/>
          <p:nvPr/>
        </p:nvSpPr>
        <p:spPr>
          <a:xfrm>
            <a:off x="8368525"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51" name="object 151"/>
          <p:cNvSpPr/>
          <p:nvPr/>
        </p:nvSpPr>
        <p:spPr>
          <a:xfrm>
            <a:off x="8421460"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52" name="object 152"/>
          <p:cNvSpPr/>
          <p:nvPr/>
        </p:nvSpPr>
        <p:spPr>
          <a:xfrm>
            <a:off x="8474396"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53" name="object 153"/>
          <p:cNvSpPr/>
          <p:nvPr/>
        </p:nvSpPr>
        <p:spPr>
          <a:xfrm>
            <a:off x="8527332"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54" name="object 154"/>
          <p:cNvSpPr/>
          <p:nvPr/>
        </p:nvSpPr>
        <p:spPr>
          <a:xfrm>
            <a:off x="8580268"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55" name="object 155"/>
          <p:cNvSpPr/>
          <p:nvPr/>
        </p:nvSpPr>
        <p:spPr>
          <a:xfrm>
            <a:off x="8633204"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56" name="object 156"/>
          <p:cNvSpPr/>
          <p:nvPr/>
        </p:nvSpPr>
        <p:spPr>
          <a:xfrm>
            <a:off x="8686140"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57" name="object 157"/>
          <p:cNvSpPr/>
          <p:nvPr/>
        </p:nvSpPr>
        <p:spPr>
          <a:xfrm>
            <a:off x="8739076"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58" name="object 158"/>
          <p:cNvSpPr/>
          <p:nvPr/>
        </p:nvSpPr>
        <p:spPr>
          <a:xfrm>
            <a:off x="8792012"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59" name="object 159"/>
          <p:cNvSpPr/>
          <p:nvPr/>
        </p:nvSpPr>
        <p:spPr>
          <a:xfrm>
            <a:off x="8844948"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60" name="object 160"/>
          <p:cNvSpPr/>
          <p:nvPr/>
        </p:nvSpPr>
        <p:spPr>
          <a:xfrm>
            <a:off x="8897883"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61" name="object 161"/>
          <p:cNvSpPr/>
          <p:nvPr/>
        </p:nvSpPr>
        <p:spPr>
          <a:xfrm>
            <a:off x="8950819"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62" name="object 162"/>
          <p:cNvSpPr/>
          <p:nvPr/>
        </p:nvSpPr>
        <p:spPr>
          <a:xfrm>
            <a:off x="9003755"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63" name="object 163"/>
          <p:cNvSpPr/>
          <p:nvPr/>
        </p:nvSpPr>
        <p:spPr>
          <a:xfrm>
            <a:off x="9056692"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64" name="object 164"/>
          <p:cNvSpPr/>
          <p:nvPr/>
        </p:nvSpPr>
        <p:spPr>
          <a:xfrm>
            <a:off x="9109628"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65" name="object 165"/>
          <p:cNvSpPr/>
          <p:nvPr/>
        </p:nvSpPr>
        <p:spPr>
          <a:xfrm>
            <a:off x="9162564"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66" name="object 166"/>
          <p:cNvSpPr/>
          <p:nvPr/>
        </p:nvSpPr>
        <p:spPr>
          <a:xfrm>
            <a:off x="9215500"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67" name="object 167"/>
          <p:cNvSpPr/>
          <p:nvPr/>
        </p:nvSpPr>
        <p:spPr>
          <a:xfrm>
            <a:off x="9268435"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68" name="object 168"/>
          <p:cNvSpPr/>
          <p:nvPr/>
        </p:nvSpPr>
        <p:spPr>
          <a:xfrm>
            <a:off x="9321371"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69" name="object 169"/>
          <p:cNvSpPr/>
          <p:nvPr/>
        </p:nvSpPr>
        <p:spPr>
          <a:xfrm>
            <a:off x="9374307"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70" name="object 170"/>
          <p:cNvSpPr/>
          <p:nvPr/>
        </p:nvSpPr>
        <p:spPr>
          <a:xfrm>
            <a:off x="9427243"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71" name="object 171"/>
          <p:cNvSpPr/>
          <p:nvPr/>
        </p:nvSpPr>
        <p:spPr>
          <a:xfrm>
            <a:off x="9480179"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72" name="object 172"/>
          <p:cNvSpPr/>
          <p:nvPr/>
        </p:nvSpPr>
        <p:spPr>
          <a:xfrm>
            <a:off x="9533115"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73" name="object 173"/>
          <p:cNvSpPr/>
          <p:nvPr/>
        </p:nvSpPr>
        <p:spPr>
          <a:xfrm>
            <a:off x="9586051"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74" name="object 174"/>
          <p:cNvSpPr/>
          <p:nvPr/>
        </p:nvSpPr>
        <p:spPr>
          <a:xfrm>
            <a:off x="9638987"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75" name="object 175"/>
          <p:cNvSpPr/>
          <p:nvPr/>
        </p:nvSpPr>
        <p:spPr>
          <a:xfrm>
            <a:off x="9691923"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76" name="object 176"/>
          <p:cNvSpPr/>
          <p:nvPr/>
        </p:nvSpPr>
        <p:spPr>
          <a:xfrm>
            <a:off x="9744859"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77" name="object 177"/>
          <p:cNvSpPr/>
          <p:nvPr/>
        </p:nvSpPr>
        <p:spPr>
          <a:xfrm>
            <a:off x="9797795"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78" name="object 178"/>
          <p:cNvSpPr/>
          <p:nvPr/>
        </p:nvSpPr>
        <p:spPr>
          <a:xfrm>
            <a:off x="9850731"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79" name="object 179"/>
          <p:cNvSpPr/>
          <p:nvPr/>
        </p:nvSpPr>
        <p:spPr>
          <a:xfrm>
            <a:off x="9903666"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80" name="object 180"/>
          <p:cNvSpPr/>
          <p:nvPr/>
        </p:nvSpPr>
        <p:spPr>
          <a:xfrm>
            <a:off x="9956602"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81" name="object 181"/>
          <p:cNvSpPr/>
          <p:nvPr/>
        </p:nvSpPr>
        <p:spPr>
          <a:xfrm>
            <a:off x="10009539"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82" name="object 182"/>
          <p:cNvSpPr/>
          <p:nvPr/>
        </p:nvSpPr>
        <p:spPr>
          <a:xfrm>
            <a:off x="10062475"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83" name="object 183"/>
          <p:cNvSpPr/>
          <p:nvPr/>
        </p:nvSpPr>
        <p:spPr>
          <a:xfrm>
            <a:off x="10115410"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84" name="object 184"/>
          <p:cNvSpPr/>
          <p:nvPr/>
        </p:nvSpPr>
        <p:spPr>
          <a:xfrm>
            <a:off x="10168346"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85" name="object 185"/>
          <p:cNvSpPr/>
          <p:nvPr/>
        </p:nvSpPr>
        <p:spPr>
          <a:xfrm>
            <a:off x="10221282"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86" name="object 186"/>
          <p:cNvSpPr/>
          <p:nvPr/>
        </p:nvSpPr>
        <p:spPr>
          <a:xfrm>
            <a:off x="10274218"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87" name="object 187"/>
          <p:cNvSpPr/>
          <p:nvPr/>
        </p:nvSpPr>
        <p:spPr>
          <a:xfrm>
            <a:off x="10327154"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88" name="object 188"/>
          <p:cNvSpPr/>
          <p:nvPr/>
        </p:nvSpPr>
        <p:spPr>
          <a:xfrm>
            <a:off x="10380090"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89" name="object 189"/>
          <p:cNvSpPr/>
          <p:nvPr/>
        </p:nvSpPr>
        <p:spPr>
          <a:xfrm>
            <a:off x="10433026"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90" name="object 190"/>
          <p:cNvSpPr/>
          <p:nvPr/>
        </p:nvSpPr>
        <p:spPr>
          <a:xfrm>
            <a:off x="10485962"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91" name="object 191"/>
          <p:cNvSpPr/>
          <p:nvPr/>
        </p:nvSpPr>
        <p:spPr>
          <a:xfrm>
            <a:off x="10538898"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92" name="object 192"/>
          <p:cNvSpPr/>
          <p:nvPr/>
        </p:nvSpPr>
        <p:spPr>
          <a:xfrm>
            <a:off x="10591833"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93" name="object 193"/>
          <p:cNvSpPr/>
          <p:nvPr/>
        </p:nvSpPr>
        <p:spPr>
          <a:xfrm>
            <a:off x="10644770"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94" name="object 194"/>
          <p:cNvSpPr/>
          <p:nvPr/>
        </p:nvSpPr>
        <p:spPr>
          <a:xfrm>
            <a:off x="10697706"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95" name="object 195"/>
          <p:cNvSpPr/>
          <p:nvPr/>
        </p:nvSpPr>
        <p:spPr>
          <a:xfrm>
            <a:off x="10750642"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96" name="object 196"/>
          <p:cNvSpPr/>
          <p:nvPr/>
        </p:nvSpPr>
        <p:spPr>
          <a:xfrm>
            <a:off x="10803578"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97" name="object 197"/>
          <p:cNvSpPr/>
          <p:nvPr/>
        </p:nvSpPr>
        <p:spPr>
          <a:xfrm>
            <a:off x="10856514"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98" name="object 198"/>
          <p:cNvSpPr/>
          <p:nvPr/>
        </p:nvSpPr>
        <p:spPr>
          <a:xfrm>
            <a:off x="10909450"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99" name="object 199"/>
          <p:cNvSpPr/>
          <p:nvPr/>
        </p:nvSpPr>
        <p:spPr>
          <a:xfrm>
            <a:off x="10962385"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00" name="object 200"/>
          <p:cNvSpPr/>
          <p:nvPr/>
        </p:nvSpPr>
        <p:spPr>
          <a:xfrm>
            <a:off x="11015321"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01" name="object 201"/>
          <p:cNvSpPr/>
          <p:nvPr/>
        </p:nvSpPr>
        <p:spPr>
          <a:xfrm>
            <a:off x="11068257"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02" name="object 202"/>
          <p:cNvSpPr/>
          <p:nvPr/>
        </p:nvSpPr>
        <p:spPr>
          <a:xfrm>
            <a:off x="11121194"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03" name="object 203"/>
          <p:cNvSpPr/>
          <p:nvPr/>
        </p:nvSpPr>
        <p:spPr>
          <a:xfrm>
            <a:off x="11174130"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04" name="object 204"/>
          <p:cNvSpPr/>
          <p:nvPr/>
        </p:nvSpPr>
        <p:spPr>
          <a:xfrm>
            <a:off x="11227066"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05" name="object 205"/>
          <p:cNvSpPr/>
          <p:nvPr/>
        </p:nvSpPr>
        <p:spPr>
          <a:xfrm>
            <a:off x="11280002"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06" name="object 206"/>
          <p:cNvSpPr/>
          <p:nvPr/>
        </p:nvSpPr>
        <p:spPr>
          <a:xfrm>
            <a:off x="11332938"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07" name="object 207"/>
          <p:cNvSpPr/>
          <p:nvPr/>
        </p:nvSpPr>
        <p:spPr>
          <a:xfrm>
            <a:off x="11385873"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08" name="object 208"/>
          <p:cNvSpPr/>
          <p:nvPr/>
        </p:nvSpPr>
        <p:spPr>
          <a:xfrm>
            <a:off x="11438809"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09" name="object 209"/>
          <p:cNvSpPr/>
          <p:nvPr/>
        </p:nvSpPr>
        <p:spPr>
          <a:xfrm>
            <a:off x="11491745"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10" name="object 210"/>
          <p:cNvSpPr/>
          <p:nvPr/>
        </p:nvSpPr>
        <p:spPr>
          <a:xfrm>
            <a:off x="11544681"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11" name="object 211"/>
          <p:cNvSpPr/>
          <p:nvPr/>
        </p:nvSpPr>
        <p:spPr>
          <a:xfrm>
            <a:off x="11597617"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12" name="object 212"/>
          <p:cNvSpPr/>
          <p:nvPr/>
        </p:nvSpPr>
        <p:spPr>
          <a:xfrm>
            <a:off x="11650554" y="5363477"/>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13" name="object 213"/>
          <p:cNvSpPr/>
          <p:nvPr/>
        </p:nvSpPr>
        <p:spPr>
          <a:xfrm>
            <a:off x="851618"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14" name="object 214"/>
          <p:cNvSpPr/>
          <p:nvPr/>
        </p:nvSpPr>
        <p:spPr>
          <a:xfrm>
            <a:off x="904554"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15" name="object 215"/>
          <p:cNvSpPr/>
          <p:nvPr/>
        </p:nvSpPr>
        <p:spPr>
          <a:xfrm>
            <a:off x="957490"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16" name="object 216"/>
          <p:cNvSpPr/>
          <p:nvPr/>
        </p:nvSpPr>
        <p:spPr>
          <a:xfrm>
            <a:off x="1222169"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17" name="object 217"/>
          <p:cNvSpPr/>
          <p:nvPr/>
        </p:nvSpPr>
        <p:spPr>
          <a:xfrm>
            <a:off x="1275105"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18" name="object 218"/>
          <p:cNvSpPr/>
          <p:nvPr/>
        </p:nvSpPr>
        <p:spPr>
          <a:xfrm>
            <a:off x="1539785"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19" name="object 219"/>
          <p:cNvSpPr/>
          <p:nvPr/>
        </p:nvSpPr>
        <p:spPr>
          <a:xfrm>
            <a:off x="1857400" y="5015923"/>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20" name="object 220"/>
          <p:cNvSpPr/>
          <p:nvPr/>
        </p:nvSpPr>
        <p:spPr>
          <a:xfrm>
            <a:off x="2122081" y="5015923"/>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21" name="object 221"/>
          <p:cNvSpPr/>
          <p:nvPr/>
        </p:nvSpPr>
        <p:spPr>
          <a:xfrm>
            <a:off x="2175017" y="5015923"/>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22" name="object 222"/>
          <p:cNvSpPr/>
          <p:nvPr/>
        </p:nvSpPr>
        <p:spPr>
          <a:xfrm>
            <a:off x="2439696" y="5015923"/>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23" name="object 223"/>
          <p:cNvSpPr/>
          <p:nvPr/>
        </p:nvSpPr>
        <p:spPr>
          <a:xfrm>
            <a:off x="2492632" y="5015923"/>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24" name="object 224"/>
          <p:cNvSpPr/>
          <p:nvPr/>
        </p:nvSpPr>
        <p:spPr>
          <a:xfrm>
            <a:off x="2757312" y="5015923"/>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25" name="object 225"/>
          <p:cNvSpPr/>
          <p:nvPr/>
        </p:nvSpPr>
        <p:spPr>
          <a:xfrm>
            <a:off x="3074928" y="5015923"/>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26" name="object 226"/>
          <p:cNvSpPr/>
          <p:nvPr/>
        </p:nvSpPr>
        <p:spPr>
          <a:xfrm>
            <a:off x="3339608" y="5015923"/>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27" name="object 227"/>
          <p:cNvSpPr/>
          <p:nvPr/>
        </p:nvSpPr>
        <p:spPr>
          <a:xfrm>
            <a:off x="3392544" y="5015923"/>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28" name="object 228"/>
          <p:cNvSpPr/>
          <p:nvPr/>
        </p:nvSpPr>
        <p:spPr>
          <a:xfrm>
            <a:off x="3657223" y="5015923"/>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29" name="object 229"/>
          <p:cNvSpPr/>
          <p:nvPr/>
        </p:nvSpPr>
        <p:spPr>
          <a:xfrm>
            <a:off x="3710159" y="5015923"/>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30" name="object 230"/>
          <p:cNvSpPr/>
          <p:nvPr/>
        </p:nvSpPr>
        <p:spPr>
          <a:xfrm>
            <a:off x="3974839" y="5015923"/>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31" name="object 231"/>
          <p:cNvSpPr/>
          <p:nvPr/>
        </p:nvSpPr>
        <p:spPr>
          <a:xfrm>
            <a:off x="4027775" y="5015923"/>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32" name="object 232"/>
          <p:cNvSpPr/>
          <p:nvPr/>
        </p:nvSpPr>
        <p:spPr>
          <a:xfrm>
            <a:off x="4292455" y="5015923"/>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33" name="object 233"/>
          <p:cNvSpPr/>
          <p:nvPr/>
        </p:nvSpPr>
        <p:spPr>
          <a:xfrm>
            <a:off x="4557135" y="5015923"/>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34" name="object 234"/>
          <p:cNvSpPr/>
          <p:nvPr/>
        </p:nvSpPr>
        <p:spPr>
          <a:xfrm>
            <a:off x="4610071" y="5015923"/>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35" name="object 235"/>
          <p:cNvSpPr/>
          <p:nvPr/>
        </p:nvSpPr>
        <p:spPr>
          <a:xfrm>
            <a:off x="4874750" y="5015923"/>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36" name="object 236"/>
          <p:cNvSpPr/>
          <p:nvPr/>
        </p:nvSpPr>
        <p:spPr>
          <a:xfrm>
            <a:off x="4927687" y="5015923"/>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37" name="object 237"/>
          <p:cNvSpPr/>
          <p:nvPr/>
        </p:nvSpPr>
        <p:spPr>
          <a:xfrm>
            <a:off x="5192366" y="5015923"/>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38" name="object 238"/>
          <p:cNvSpPr/>
          <p:nvPr/>
        </p:nvSpPr>
        <p:spPr>
          <a:xfrm>
            <a:off x="5245302" y="5015923"/>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39" name="object 239"/>
          <p:cNvSpPr/>
          <p:nvPr/>
        </p:nvSpPr>
        <p:spPr>
          <a:xfrm>
            <a:off x="5509982" y="5015923"/>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40" name="object 240"/>
          <p:cNvSpPr/>
          <p:nvPr/>
        </p:nvSpPr>
        <p:spPr>
          <a:xfrm>
            <a:off x="5774662" y="5015923"/>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41" name="object 241"/>
          <p:cNvSpPr/>
          <p:nvPr/>
        </p:nvSpPr>
        <p:spPr>
          <a:xfrm>
            <a:off x="5827598" y="5015923"/>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242" name="object 242"/>
          <p:cNvSpPr/>
          <p:nvPr/>
        </p:nvSpPr>
        <p:spPr>
          <a:xfrm>
            <a:off x="6092277"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43" name="object 243"/>
          <p:cNvSpPr/>
          <p:nvPr/>
        </p:nvSpPr>
        <p:spPr>
          <a:xfrm>
            <a:off x="6145213"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44" name="object 244"/>
          <p:cNvSpPr/>
          <p:nvPr/>
        </p:nvSpPr>
        <p:spPr>
          <a:xfrm>
            <a:off x="6409893"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45" name="object 245"/>
          <p:cNvSpPr/>
          <p:nvPr/>
        </p:nvSpPr>
        <p:spPr>
          <a:xfrm>
            <a:off x="6462829"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46" name="object 246"/>
          <p:cNvSpPr/>
          <p:nvPr/>
        </p:nvSpPr>
        <p:spPr>
          <a:xfrm>
            <a:off x="6727510"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47" name="object 247"/>
          <p:cNvSpPr/>
          <p:nvPr/>
        </p:nvSpPr>
        <p:spPr>
          <a:xfrm>
            <a:off x="6992189"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48" name="object 248"/>
          <p:cNvSpPr/>
          <p:nvPr/>
        </p:nvSpPr>
        <p:spPr>
          <a:xfrm>
            <a:off x="7045125"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49" name="object 249"/>
          <p:cNvSpPr/>
          <p:nvPr/>
        </p:nvSpPr>
        <p:spPr>
          <a:xfrm>
            <a:off x="7309805"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50" name="object 250"/>
          <p:cNvSpPr/>
          <p:nvPr/>
        </p:nvSpPr>
        <p:spPr>
          <a:xfrm>
            <a:off x="7362741"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51" name="object 251"/>
          <p:cNvSpPr/>
          <p:nvPr/>
        </p:nvSpPr>
        <p:spPr>
          <a:xfrm>
            <a:off x="7415677"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52" name="object 252"/>
          <p:cNvSpPr/>
          <p:nvPr/>
        </p:nvSpPr>
        <p:spPr>
          <a:xfrm>
            <a:off x="7468613"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53" name="object 253"/>
          <p:cNvSpPr/>
          <p:nvPr/>
        </p:nvSpPr>
        <p:spPr>
          <a:xfrm>
            <a:off x="7521549"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54" name="object 254"/>
          <p:cNvSpPr/>
          <p:nvPr/>
        </p:nvSpPr>
        <p:spPr>
          <a:xfrm>
            <a:off x="7574485"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55" name="object 255"/>
          <p:cNvSpPr/>
          <p:nvPr/>
        </p:nvSpPr>
        <p:spPr>
          <a:xfrm>
            <a:off x="7627420"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56" name="object 256"/>
          <p:cNvSpPr/>
          <p:nvPr/>
        </p:nvSpPr>
        <p:spPr>
          <a:xfrm>
            <a:off x="7680356"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57" name="object 257"/>
          <p:cNvSpPr/>
          <p:nvPr/>
        </p:nvSpPr>
        <p:spPr>
          <a:xfrm>
            <a:off x="7733293"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58" name="object 258"/>
          <p:cNvSpPr/>
          <p:nvPr/>
        </p:nvSpPr>
        <p:spPr>
          <a:xfrm>
            <a:off x="7786229"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59" name="object 259"/>
          <p:cNvSpPr/>
          <p:nvPr/>
        </p:nvSpPr>
        <p:spPr>
          <a:xfrm>
            <a:off x="7839165"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60" name="object 260"/>
          <p:cNvSpPr/>
          <p:nvPr/>
        </p:nvSpPr>
        <p:spPr>
          <a:xfrm>
            <a:off x="7892101"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61" name="object 261"/>
          <p:cNvSpPr/>
          <p:nvPr/>
        </p:nvSpPr>
        <p:spPr>
          <a:xfrm>
            <a:off x="7945037"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62" name="object 262"/>
          <p:cNvSpPr/>
          <p:nvPr/>
        </p:nvSpPr>
        <p:spPr>
          <a:xfrm>
            <a:off x="7997973"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63" name="object 263"/>
          <p:cNvSpPr/>
          <p:nvPr/>
        </p:nvSpPr>
        <p:spPr>
          <a:xfrm>
            <a:off x="8050908"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64" name="object 264"/>
          <p:cNvSpPr/>
          <p:nvPr/>
        </p:nvSpPr>
        <p:spPr>
          <a:xfrm>
            <a:off x="8103844"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65" name="object 265"/>
          <p:cNvSpPr/>
          <p:nvPr/>
        </p:nvSpPr>
        <p:spPr>
          <a:xfrm>
            <a:off x="8156780"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66" name="object 266"/>
          <p:cNvSpPr/>
          <p:nvPr/>
        </p:nvSpPr>
        <p:spPr>
          <a:xfrm>
            <a:off x="8209717"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67" name="object 267"/>
          <p:cNvSpPr/>
          <p:nvPr/>
        </p:nvSpPr>
        <p:spPr>
          <a:xfrm>
            <a:off x="8262653"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68" name="object 268"/>
          <p:cNvSpPr/>
          <p:nvPr/>
        </p:nvSpPr>
        <p:spPr>
          <a:xfrm>
            <a:off x="8315589"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69" name="object 269"/>
          <p:cNvSpPr/>
          <p:nvPr/>
        </p:nvSpPr>
        <p:spPr>
          <a:xfrm>
            <a:off x="8368525"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70" name="object 270"/>
          <p:cNvSpPr/>
          <p:nvPr/>
        </p:nvSpPr>
        <p:spPr>
          <a:xfrm>
            <a:off x="8421460"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71" name="object 271"/>
          <p:cNvSpPr/>
          <p:nvPr/>
        </p:nvSpPr>
        <p:spPr>
          <a:xfrm>
            <a:off x="8474396"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72" name="object 272"/>
          <p:cNvSpPr/>
          <p:nvPr/>
        </p:nvSpPr>
        <p:spPr>
          <a:xfrm>
            <a:off x="8527332"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73" name="object 273"/>
          <p:cNvSpPr/>
          <p:nvPr/>
        </p:nvSpPr>
        <p:spPr>
          <a:xfrm>
            <a:off x="8580268"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74" name="object 274"/>
          <p:cNvSpPr/>
          <p:nvPr/>
        </p:nvSpPr>
        <p:spPr>
          <a:xfrm>
            <a:off x="8633204"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75" name="object 275"/>
          <p:cNvSpPr/>
          <p:nvPr/>
        </p:nvSpPr>
        <p:spPr>
          <a:xfrm>
            <a:off x="8686140"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76" name="object 276"/>
          <p:cNvSpPr/>
          <p:nvPr/>
        </p:nvSpPr>
        <p:spPr>
          <a:xfrm>
            <a:off x="8739076"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77" name="object 277"/>
          <p:cNvSpPr/>
          <p:nvPr/>
        </p:nvSpPr>
        <p:spPr>
          <a:xfrm>
            <a:off x="8792012"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78" name="object 278"/>
          <p:cNvSpPr/>
          <p:nvPr/>
        </p:nvSpPr>
        <p:spPr>
          <a:xfrm>
            <a:off x="8844948"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79" name="object 279"/>
          <p:cNvSpPr/>
          <p:nvPr/>
        </p:nvSpPr>
        <p:spPr>
          <a:xfrm>
            <a:off x="8897883"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80" name="object 280"/>
          <p:cNvSpPr/>
          <p:nvPr/>
        </p:nvSpPr>
        <p:spPr>
          <a:xfrm>
            <a:off x="8950819"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81" name="object 281"/>
          <p:cNvSpPr/>
          <p:nvPr/>
        </p:nvSpPr>
        <p:spPr>
          <a:xfrm>
            <a:off x="9003755"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82" name="object 282"/>
          <p:cNvSpPr/>
          <p:nvPr/>
        </p:nvSpPr>
        <p:spPr>
          <a:xfrm>
            <a:off x="9056692"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83" name="object 283"/>
          <p:cNvSpPr/>
          <p:nvPr/>
        </p:nvSpPr>
        <p:spPr>
          <a:xfrm>
            <a:off x="9109628"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84" name="object 284"/>
          <p:cNvSpPr/>
          <p:nvPr/>
        </p:nvSpPr>
        <p:spPr>
          <a:xfrm>
            <a:off x="9162564"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85" name="object 285"/>
          <p:cNvSpPr/>
          <p:nvPr/>
        </p:nvSpPr>
        <p:spPr>
          <a:xfrm>
            <a:off x="9215500"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86" name="object 286"/>
          <p:cNvSpPr/>
          <p:nvPr/>
        </p:nvSpPr>
        <p:spPr>
          <a:xfrm>
            <a:off x="9268435"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87" name="object 287"/>
          <p:cNvSpPr/>
          <p:nvPr/>
        </p:nvSpPr>
        <p:spPr>
          <a:xfrm>
            <a:off x="9321371"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88" name="object 288"/>
          <p:cNvSpPr/>
          <p:nvPr/>
        </p:nvSpPr>
        <p:spPr>
          <a:xfrm>
            <a:off x="9374307"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89" name="object 289"/>
          <p:cNvSpPr/>
          <p:nvPr/>
        </p:nvSpPr>
        <p:spPr>
          <a:xfrm>
            <a:off x="9427243"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90" name="object 290"/>
          <p:cNvSpPr/>
          <p:nvPr/>
        </p:nvSpPr>
        <p:spPr>
          <a:xfrm>
            <a:off x="9480179"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91" name="object 291"/>
          <p:cNvSpPr/>
          <p:nvPr/>
        </p:nvSpPr>
        <p:spPr>
          <a:xfrm>
            <a:off x="9533115"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92" name="object 292"/>
          <p:cNvSpPr/>
          <p:nvPr/>
        </p:nvSpPr>
        <p:spPr>
          <a:xfrm>
            <a:off x="9586051"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93" name="object 293"/>
          <p:cNvSpPr/>
          <p:nvPr/>
        </p:nvSpPr>
        <p:spPr>
          <a:xfrm>
            <a:off x="9638987"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94" name="object 294"/>
          <p:cNvSpPr/>
          <p:nvPr/>
        </p:nvSpPr>
        <p:spPr>
          <a:xfrm>
            <a:off x="9691923"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95" name="object 295"/>
          <p:cNvSpPr/>
          <p:nvPr/>
        </p:nvSpPr>
        <p:spPr>
          <a:xfrm>
            <a:off x="9744859"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96" name="object 296"/>
          <p:cNvSpPr/>
          <p:nvPr/>
        </p:nvSpPr>
        <p:spPr>
          <a:xfrm>
            <a:off x="9797795"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97" name="object 297"/>
          <p:cNvSpPr/>
          <p:nvPr/>
        </p:nvSpPr>
        <p:spPr>
          <a:xfrm>
            <a:off x="9850731"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98" name="object 298"/>
          <p:cNvSpPr/>
          <p:nvPr/>
        </p:nvSpPr>
        <p:spPr>
          <a:xfrm>
            <a:off x="9903666"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299" name="object 299"/>
          <p:cNvSpPr/>
          <p:nvPr/>
        </p:nvSpPr>
        <p:spPr>
          <a:xfrm>
            <a:off x="9956602"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00" name="object 300"/>
          <p:cNvSpPr/>
          <p:nvPr/>
        </p:nvSpPr>
        <p:spPr>
          <a:xfrm>
            <a:off x="10009539"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01" name="object 301"/>
          <p:cNvSpPr/>
          <p:nvPr/>
        </p:nvSpPr>
        <p:spPr>
          <a:xfrm>
            <a:off x="10062475"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02" name="object 302"/>
          <p:cNvSpPr/>
          <p:nvPr/>
        </p:nvSpPr>
        <p:spPr>
          <a:xfrm>
            <a:off x="10115410"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03" name="object 303"/>
          <p:cNvSpPr/>
          <p:nvPr/>
        </p:nvSpPr>
        <p:spPr>
          <a:xfrm>
            <a:off x="10168346"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04" name="object 304"/>
          <p:cNvSpPr/>
          <p:nvPr/>
        </p:nvSpPr>
        <p:spPr>
          <a:xfrm>
            <a:off x="10221282"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05" name="object 305"/>
          <p:cNvSpPr/>
          <p:nvPr/>
        </p:nvSpPr>
        <p:spPr>
          <a:xfrm>
            <a:off x="10274218"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06" name="object 306"/>
          <p:cNvSpPr/>
          <p:nvPr/>
        </p:nvSpPr>
        <p:spPr>
          <a:xfrm>
            <a:off x="10327154"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07" name="object 307"/>
          <p:cNvSpPr/>
          <p:nvPr/>
        </p:nvSpPr>
        <p:spPr>
          <a:xfrm>
            <a:off x="10380090"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08" name="object 308"/>
          <p:cNvSpPr/>
          <p:nvPr/>
        </p:nvSpPr>
        <p:spPr>
          <a:xfrm>
            <a:off x="10433026"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09" name="object 309"/>
          <p:cNvSpPr/>
          <p:nvPr/>
        </p:nvSpPr>
        <p:spPr>
          <a:xfrm>
            <a:off x="10485962"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10" name="object 310"/>
          <p:cNvSpPr/>
          <p:nvPr/>
        </p:nvSpPr>
        <p:spPr>
          <a:xfrm>
            <a:off x="10538898"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11" name="object 311"/>
          <p:cNvSpPr/>
          <p:nvPr/>
        </p:nvSpPr>
        <p:spPr>
          <a:xfrm>
            <a:off x="10591833"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12" name="object 312"/>
          <p:cNvSpPr/>
          <p:nvPr/>
        </p:nvSpPr>
        <p:spPr>
          <a:xfrm>
            <a:off x="10644770"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13" name="object 313"/>
          <p:cNvSpPr/>
          <p:nvPr/>
        </p:nvSpPr>
        <p:spPr>
          <a:xfrm>
            <a:off x="10697706"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14" name="object 314"/>
          <p:cNvSpPr/>
          <p:nvPr/>
        </p:nvSpPr>
        <p:spPr>
          <a:xfrm>
            <a:off x="10750642"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15" name="object 315"/>
          <p:cNvSpPr/>
          <p:nvPr/>
        </p:nvSpPr>
        <p:spPr>
          <a:xfrm>
            <a:off x="10803578"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16" name="object 316"/>
          <p:cNvSpPr/>
          <p:nvPr/>
        </p:nvSpPr>
        <p:spPr>
          <a:xfrm>
            <a:off x="10856514"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17" name="object 317"/>
          <p:cNvSpPr/>
          <p:nvPr/>
        </p:nvSpPr>
        <p:spPr>
          <a:xfrm>
            <a:off x="10909450"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18" name="object 318"/>
          <p:cNvSpPr/>
          <p:nvPr/>
        </p:nvSpPr>
        <p:spPr>
          <a:xfrm>
            <a:off x="10962385"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19" name="object 319"/>
          <p:cNvSpPr/>
          <p:nvPr/>
        </p:nvSpPr>
        <p:spPr>
          <a:xfrm>
            <a:off x="11015321"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20" name="object 320"/>
          <p:cNvSpPr/>
          <p:nvPr/>
        </p:nvSpPr>
        <p:spPr>
          <a:xfrm>
            <a:off x="11068257"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21" name="object 321"/>
          <p:cNvSpPr/>
          <p:nvPr/>
        </p:nvSpPr>
        <p:spPr>
          <a:xfrm>
            <a:off x="11121194"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22" name="object 322"/>
          <p:cNvSpPr/>
          <p:nvPr/>
        </p:nvSpPr>
        <p:spPr>
          <a:xfrm>
            <a:off x="11174130"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23" name="object 323"/>
          <p:cNvSpPr/>
          <p:nvPr/>
        </p:nvSpPr>
        <p:spPr>
          <a:xfrm>
            <a:off x="11227066"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24" name="object 324"/>
          <p:cNvSpPr/>
          <p:nvPr/>
        </p:nvSpPr>
        <p:spPr>
          <a:xfrm>
            <a:off x="11280002"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25" name="object 325"/>
          <p:cNvSpPr/>
          <p:nvPr/>
        </p:nvSpPr>
        <p:spPr>
          <a:xfrm>
            <a:off x="11332938"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26" name="object 326"/>
          <p:cNvSpPr/>
          <p:nvPr/>
        </p:nvSpPr>
        <p:spPr>
          <a:xfrm>
            <a:off x="11385873"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27" name="object 327"/>
          <p:cNvSpPr/>
          <p:nvPr/>
        </p:nvSpPr>
        <p:spPr>
          <a:xfrm>
            <a:off x="11438809"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28" name="object 328"/>
          <p:cNvSpPr/>
          <p:nvPr/>
        </p:nvSpPr>
        <p:spPr>
          <a:xfrm>
            <a:off x="11491745"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29" name="object 329"/>
          <p:cNvSpPr/>
          <p:nvPr/>
        </p:nvSpPr>
        <p:spPr>
          <a:xfrm>
            <a:off x="11544681"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30" name="object 330"/>
          <p:cNvSpPr/>
          <p:nvPr/>
        </p:nvSpPr>
        <p:spPr>
          <a:xfrm>
            <a:off x="11597617"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31" name="object 331"/>
          <p:cNvSpPr/>
          <p:nvPr/>
        </p:nvSpPr>
        <p:spPr>
          <a:xfrm>
            <a:off x="11650554" y="5015923"/>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32" name="object 332"/>
          <p:cNvSpPr/>
          <p:nvPr/>
        </p:nvSpPr>
        <p:spPr>
          <a:xfrm>
            <a:off x="851618"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33" name="object 333"/>
          <p:cNvSpPr/>
          <p:nvPr/>
        </p:nvSpPr>
        <p:spPr>
          <a:xfrm>
            <a:off x="904554"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34" name="object 334"/>
          <p:cNvSpPr/>
          <p:nvPr/>
        </p:nvSpPr>
        <p:spPr>
          <a:xfrm>
            <a:off x="957490"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35" name="object 335"/>
          <p:cNvSpPr/>
          <p:nvPr/>
        </p:nvSpPr>
        <p:spPr>
          <a:xfrm>
            <a:off x="1222169"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36" name="object 336"/>
          <p:cNvSpPr/>
          <p:nvPr/>
        </p:nvSpPr>
        <p:spPr>
          <a:xfrm>
            <a:off x="1275105"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37" name="object 337"/>
          <p:cNvSpPr/>
          <p:nvPr/>
        </p:nvSpPr>
        <p:spPr>
          <a:xfrm>
            <a:off x="1539785"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338" name="object 338"/>
          <p:cNvSpPr/>
          <p:nvPr/>
        </p:nvSpPr>
        <p:spPr>
          <a:xfrm>
            <a:off x="1857400"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39" name="object 339"/>
          <p:cNvSpPr/>
          <p:nvPr/>
        </p:nvSpPr>
        <p:spPr>
          <a:xfrm>
            <a:off x="1910336"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40" name="object 340"/>
          <p:cNvSpPr/>
          <p:nvPr/>
        </p:nvSpPr>
        <p:spPr>
          <a:xfrm>
            <a:off x="1963273"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41" name="object 341"/>
          <p:cNvSpPr/>
          <p:nvPr/>
        </p:nvSpPr>
        <p:spPr>
          <a:xfrm>
            <a:off x="2016209"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42" name="object 342"/>
          <p:cNvSpPr/>
          <p:nvPr/>
        </p:nvSpPr>
        <p:spPr>
          <a:xfrm>
            <a:off x="2069145"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43" name="object 343"/>
          <p:cNvSpPr/>
          <p:nvPr/>
        </p:nvSpPr>
        <p:spPr>
          <a:xfrm>
            <a:off x="2122081"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44" name="object 344"/>
          <p:cNvSpPr/>
          <p:nvPr/>
        </p:nvSpPr>
        <p:spPr>
          <a:xfrm>
            <a:off x="2175017"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45" name="object 345"/>
          <p:cNvSpPr/>
          <p:nvPr/>
        </p:nvSpPr>
        <p:spPr>
          <a:xfrm>
            <a:off x="2227953"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46" name="object 346"/>
          <p:cNvSpPr/>
          <p:nvPr/>
        </p:nvSpPr>
        <p:spPr>
          <a:xfrm>
            <a:off x="2280888"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47" name="object 347"/>
          <p:cNvSpPr/>
          <p:nvPr/>
        </p:nvSpPr>
        <p:spPr>
          <a:xfrm>
            <a:off x="2333824"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48" name="object 348"/>
          <p:cNvSpPr/>
          <p:nvPr/>
        </p:nvSpPr>
        <p:spPr>
          <a:xfrm>
            <a:off x="2386760"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49" name="object 349"/>
          <p:cNvSpPr/>
          <p:nvPr/>
        </p:nvSpPr>
        <p:spPr>
          <a:xfrm>
            <a:off x="2439696"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50" name="object 350"/>
          <p:cNvSpPr/>
          <p:nvPr/>
        </p:nvSpPr>
        <p:spPr>
          <a:xfrm>
            <a:off x="2492632"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51" name="object 351"/>
          <p:cNvSpPr/>
          <p:nvPr/>
        </p:nvSpPr>
        <p:spPr>
          <a:xfrm>
            <a:off x="2545568"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52" name="object 352"/>
          <p:cNvSpPr/>
          <p:nvPr/>
        </p:nvSpPr>
        <p:spPr>
          <a:xfrm>
            <a:off x="2598504"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53" name="object 353"/>
          <p:cNvSpPr/>
          <p:nvPr/>
        </p:nvSpPr>
        <p:spPr>
          <a:xfrm>
            <a:off x="2651440"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54" name="object 354"/>
          <p:cNvSpPr/>
          <p:nvPr/>
        </p:nvSpPr>
        <p:spPr>
          <a:xfrm>
            <a:off x="2704376"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55" name="object 355"/>
          <p:cNvSpPr/>
          <p:nvPr/>
        </p:nvSpPr>
        <p:spPr>
          <a:xfrm>
            <a:off x="2757312"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56" name="object 356"/>
          <p:cNvSpPr/>
          <p:nvPr/>
        </p:nvSpPr>
        <p:spPr>
          <a:xfrm>
            <a:off x="2810248"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57" name="object 357"/>
          <p:cNvSpPr/>
          <p:nvPr/>
        </p:nvSpPr>
        <p:spPr>
          <a:xfrm>
            <a:off x="2863184"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58" name="object 358"/>
          <p:cNvSpPr/>
          <p:nvPr/>
        </p:nvSpPr>
        <p:spPr>
          <a:xfrm>
            <a:off x="2916120"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59" name="object 359"/>
          <p:cNvSpPr/>
          <p:nvPr/>
        </p:nvSpPr>
        <p:spPr>
          <a:xfrm>
            <a:off x="2969056"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60" name="object 360"/>
          <p:cNvSpPr/>
          <p:nvPr/>
        </p:nvSpPr>
        <p:spPr>
          <a:xfrm>
            <a:off x="3021992"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61" name="object 361"/>
          <p:cNvSpPr/>
          <p:nvPr/>
        </p:nvSpPr>
        <p:spPr>
          <a:xfrm>
            <a:off x="3074928"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62" name="object 362"/>
          <p:cNvSpPr/>
          <p:nvPr/>
        </p:nvSpPr>
        <p:spPr>
          <a:xfrm>
            <a:off x="3127863"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63" name="object 363"/>
          <p:cNvSpPr/>
          <p:nvPr/>
        </p:nvSpPr>
        <p:spPr>
          <a:xfrm>
            <a:off x="3180799"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64" name="object 364"/>
          <p:cNvSpPr/>
          <p:nvPr/>
        </p:nvSpPr>
        <p:spPr>
          <a:xfrm>
            <a:off x="3233736"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65" name="object 365"/>
          <p:cNvSpPr/>
          <p:nvPr/>
        </p:nvSpPr>
        <p:spPr>
          <a:xfrm>
            <a:off x="3286672"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66" name="object 366"/>
          <p:cNvSpPr/>
          <p:nvPr/>
        </p:nvSpPr>
        <p:spPr>
          <a:xfrm>
            <a:off x="3339608"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67" name="object 367"/>
          <p:cNvSpPr/>
          <p:nvPr/>
        </p:nvSpPr>
        <p:spPr>
          <a:xfrm>
            <a:off x="3392544"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68" name="object 368"/>
          <p:cNvSpPr/>
          <p:nvPr/>
        </p:nvSpPr>
        <p:spPr>
          <a:xfrm>
            <a:off x="3445480"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69" name="object 369"/>
          <p:cNvSpPr/>
          <p:nvPr/>
        </p:nvSpPr>
        <p:spPr>
          <a:xfrm>
            <a:off x="3498415"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70" name="object 370"/>
          <p:cNvSpPr/>
          <p:nvPr/>
        </p:nvSpPr>
        <p:spPr>
          <a:xfrm>
            <a:off x="3551351"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71" name="object 371"/>
          <p:cNvSpPr/>
          <p:nvPr/>
        </p:nvSpPr>
        <p:spPr>
          <a:xfrm>
            <a:off x="3604287"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72" name="object 372"/>
          <p:cNvSpPr/>
          <p:nvPr/>
        </p:nvSpPr>
        <p:spPr>
          <a:xfrm>
            <a:off x="3657223"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73" name="object 373"/>
          <p:cNvSpPr/>
          <p:nvPr/>
        </p:nvSpPr>
        <p:spPr>
          <a:xfrm>
            <a:off x="3710159"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74" name="object 374"/>
          <p:cNvSpPr/>
          <p:nvPr/>
        </p:nvSpPr>
        <p:spPr>
          <a:xfrm>
            <a:off x="3763096"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75" name="object 375"/>
          <p:cNvSpPr/>
          <p:nvPr/>
        </p:nvSpPr>
        <p:spPr>
          <a:xfrm>
            <a:off x="3816032"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76" name="object 376"/>
          <p:cNvSpPr/>
          <p:nvPr/>
        </p:nvSpPr>
        <p:spPr>
          <a:xfrm>
            <a:off x="3868968"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77" name="object 377"/>
          <p:cNvSpPr/>
          <p:nvPr/>
        </p:nvSpPr>
        <p:spPr>
          <a:xfrm>
            <a:off x="3921903"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78" name="object 378"/>
          <p:cNvSpPr/>
          <p:nvPr/>
        </p:nvSpPr>
        <p:spPr>
          <a:xfrm>
            <a:off x="3974839"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79" name="object 379"/>
          <p:cNvSpPr/>
          <p:nvPr/>
        </p:nvSpPr>
        <p:spPr>
          <a:xfrm>
            <a:off x="4027775"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80" name="object 380"/>
          <p:cNvSpPr/>
          <p:nvPr/>
        </p:nvSpPr>
        <p:spPr>
          <a:xfrm>
            <a:off x="4080711"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81" name="object 381"/>
          <p:cNvSpPr/>
          <p:nvPr/>
        </p:nvSpPr>
        <p:spPr>
          <a:xfrm>
            <a:off x="4133647"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82" name="object 382"/>
          <p:cNvSpPr/>
          <p:nvPr/>
        </p:nvSpPr>
        <p:spPr>
          <a:xfrm>
            <a:off x="4186583"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83" name="object 383"/>
          <p:cNvSpPr/>
          <p:nvPr/>
        </p:nvSpPr>
        <p:spPr>
          <a:xfrm>
            <a:off x="4239519"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84" name="object 384"/>
          <p:cNvSpPr/>
          <p:nvPr/>
        </p:nvSpPr>
        <p:spPr>
          <a:xfrm>
            <a:off x="4292455"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85" name="object 385"/>
          <p:cNvSpPr/>
          <p:nvPr/>
        </p:nvSpPr>
        <p:spPr>
          <a:xfrm>
            <a:off x="4345390"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86" name="object 386"/>
          <p:cNvSpPr/>
          <p:nvPr/>
        </p:nvSpPr>
        <p:spPr>
          <a:xfrm>
            <a:off x="4398327"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87" name="object 387"/>
          <p:cNvSpPr/>
          <p:nvPr/>
        </p:nvSpPr>
        <p:spPr>
          <a:xfrm>
            <a:off x="4451263"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88" name="object 388"/>
          <p:cNvSpPr/>
          <p:nvPr/>
        </p:nvSpPr>
        <p:spPr>
          <a:xfrm>
            <a:off x="4504199"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89" name="object 389"/>
          <p:cNvSpPr/>
          <p:nvPr/>
        </p:nvSpPr>
        <p:spPr>
          <a:xfrm>
            <a:off x="4557135"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90" name="object 390"/>
          <p:cNvSpPr/>
          <p:nvPr/>
        </p:nvSpPr>
        <p:spPr>
          <a:xfrm>
            <a:off x="4610071"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91" name="object 391"/>
          <p:cNvSpPr/>
          <p:nvPr/>
        </p:nvSpPr>
        <p:spPr>
          <a:xfrm>
            <a:off x="4663007"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92" name="object 392"/>
          <p:cNvSpPr/>
          <p:nvPr/>
        </p:nvSpPr>
        <p:spPr>
          <a:xfrm>
            <a:off x="4715943"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93" name="object 393"/>
          <p:cNvSpPr/>
          <p:nvPr/>
        </p:nvSpPr>
        <p:spPr>
          <a:xfrm>
            <a:off x="4768878"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94" name="object 394"/>
          <p:cNvSpPr/>
          <p:nvPr/>
        </p:nvSpPr>
        <p:spPr>
          <a:xfrm>
            <a:off x="4821814"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95" name="object 395"/>
          <p:cNvSpPr/>
          <p:nvPr/>
        </p:nvSpPr>
        <p:spPr>
          <a:xfrm>
            <a:off x="4874750"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96" name="object 396"/>
          <p:cNvSpPr/>
          <p:nvPr/>
        </p:nvSpPr>
        <p:spPr>
          <a:xfrm>
            <a:off x="4927687"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97" name="object 397"/>
          <p:cNvSpPr/>
          <p:nvPr/>
        </p:nvSpPr>
        <p:spPr>
          <a:xfrm>
            <a:off x="4980623"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98" name="object 398"/>
          <p:cNvSpPr/>
          <p:nvPr/>
        </p:nvSpPr>
        <p:spPr>
          <a:xfrm>
            <a:off x="5033559"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399" name="object 399"/>
          <p:cNvSpPr/>
          <p:nvPr/>
        </p:nvSpPr>
        <p:spPr>
          <a:xfrm>
            <a:off x="5086495"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00" name="object 400"/>
          <p:cNvSpPr/>
          <p:nvPr/>
        </p:nvSpPr>
        <p:spPr>
          <a:xfrm>
            <a:off x="5139430"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01" name="object 401"/>
          <p:cNvSpPr/>
          <p:nvPr/>
        </p:nvSpPr>
        <p:spPr>
          <a:xfrm>
            <a:off x="5192366"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02" name="object 402"/>
          <p:cNvSpPr/>
          <p:nvPr/>
        </p:nvSpPr>
        <p:spPr>
          <a:xfrm>
            <a:off x="5245302"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03" name="object 403"/>
          <p:cNvSpPr/>
          <p:nvPr/>
        </p:nvSpPr>
        <p:spPr>
          <a:xfrm>
            <a:off x="5298238"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04" name="object 404"/>
          <p:cNvSpPr/>
          <p:nvPr/>
        </p:nvSpPr>
        <p:spPr>
          <a:xfrm>
            <a:off x="5351174"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05" name="object 405"/>
          <p:cNvSpPr/>
          <p:nvPr/>
        </p:nvSpPr>
        <p:spPr>
          <a:xfrm>
            <a:off x="5404110"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06" name="object 406"/>
          <p:cNvSpPr/>
          <p:nvPr/>
        </p:nvSpPr>
        <p:spPr>
          <a:xfrm>
            <a:off x="5457046"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07" name="object 407"/>
          <p:cNvSpPr/>
          <p:nvPr/>
        </p:nvSpPr>
        <p:spPr>
          <a:xfrm>
            <a:off x="5509982"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08" name="object 408"/>
          <p:cNvSpPr/>
          <p:nvPr/>
        </p:nvSpPr>
        <p:spPr>
          <a:xfrm>
            <a:off x="5562918"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09" name="object 409"/>
          <p:cNvSpPr/>
          <p:nvPr/>
        </p:nvSpPr>
        <p:spPr>
          <a:xfrm>
            <a:off x="5615854"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10" name="object 410"/>
          <p:cNvSpPr/>
          <p:nvPr/>
        </p:nvSpPr>
        <p:spPr>
          <a:xfrm>
            <a:off x="5668790"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11" name="object 411"/>
          <p:cNvSpPr/>
          <p:nvPr/>
        </p:nvSpPr>
        <p:spPr>
          <a:xfrm>
            <a:off x="5721726"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12" name="object 412"/>
          <p:cNvSpPr/>
          <p:nvPr/>
        </p:nvSpPr>
        <p:spPr>
          <a:xfrm>
            <a:off x="5774662"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13" name="object 413"/>
          <p:cNvSpPr/>
          <p:nvPr/>
        </p:nvSpPr>
        <p:spPr>
          <a:xfrm>
            <a:off x="5827598"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14" name="object 414"/>
          <p:cNvSpPr/>
          <p:nvPr/>
        </p:nvSpPr>
        <p:spPr>
          <a:xfrm>
            <a:off x="5880534"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15" name="object 415"/>
          <p:cNvSpPr/>
          <p:nvPr/>
        </p:nvSpPr>
        <p:spPr>
          <a:xfrm>
            <a:off x="5933470"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16" name="object 416"/>
          <p:cNvSpPr/>
          <p:nvPr/>
        </p:nvSpPr>
        <p:spPr>
          <a:xfrm>
            <a:off x="5986405"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17" name="object 417"/>
          <p:cNvSpPr/>
          <p:nvPr/>
        </p:nvSpPr>
        <p:spPr>
          <a:xfrm>
            <a:off x="6039341" y="4668369"/>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418" name="object 418"/>
          <p:cNvSpPr/>
          <p:nvPr/>
        </p:nvSpPr>
        <p:spPr>
          <a:xfrm>
            <a:off x="6092277"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19" name="object 419"/>
          <p:cNvSpPr/>
          <p:nvPr/>
        </p:nvSpPr>
        <p:spPr>
          <a:xfrm>
            <a:off x="6145213"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20" name="object 420"/>
          <p:cNvSpPr/>
          <p:nvPr/>
        </p:nvSpPr>
        <p:spPr>
          <a:xfrm>
            <a:off x="6198149"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21" name="object 421"/>
          <p:cNvSpPr/>
          <p:nvPr/>
        </p:nvSpPr>
        <p:spPr>
          <a:xfrm>
            <a:off x="6251086"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22" name="object 422"/>
          <p:cNvSpPr/>
          <p:nvPr/>
        </p:nvSpPr>
        <p:spPr>
          <a:xfrm>
            <a:off x="6304022"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23" name="object 423"/>
          <p:cNvSpPr/>
          <p:nvPr/>
        </p:nvSpPr>
        <p:spPr>
          <a:xfrm>
            <a:off x="6356958"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24" name="object 424"/>
          <p:cNvSpPr/>
          <p:nvPr/>
        </p:nvSpPr>
        <p:spPr>
          <a:xfrm>
            <a:off x="6409893"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25" name="object 425"/>
          <p:cNvSpPr/>
          <p:nvPr/>
        </p:nvSpPr>
        <p:spPr>
          <a:xfrm>
            <a:off x="6462829"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26" name="object 426"/>
          <p:cNvSpPr/>
          <p:nvPr/>
        </p:nvSpPr>
        <p:spPr>
          <a:xfrm>
            <a:off x="6515765"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27" name="object 427"/>
          <p:cNvSpPr/>
          <p:nvPr/>
        </p:nvSpPr>
        <p:spPr>
          <a:xfrm>
            <a:off x="6568701"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28" name="object 428"/>
          <p:cNvSpPr/>
          <p:nvPr/>
        </p:nvSpPr>
        <p:spPr>
          <a:xfrm>
            <a:off x="6621637"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29" name="object 429"/>
          <p:cNvSpPr/>
          <p:nvPr/>
        </p:nvSpPr>
        <p:spPr>
          <a:xfrm>
            <a:off x="6674573"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30" name="object 430"/>
          <p:cNvSpPr/>
          <p:nvPr/>
        </p:nvSpPr>
        <p:spPr>
          <a:xfrm>
            <a:off x="6727510"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31" name="object 431"/>
          <p:cNvSpPr/>
          <p:nvPr/>
        </p:nvSpPr>
        <p:spPr>
          <a:xfrm>
            <a:off x="6780445"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32" name="object 432"/>
          <p:cNvSpPr/>
          <p:nvPr/>
        </p:nvSpPr>
        <p:spPr>
          <a:xfrm>
            <a:off x="6833381"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33" name="object 433"/>
          <p:cNvSpPr/>
          <p:nvPr/>
        </p:nvSpPr>
        <p:spPr>
          <a:xfrm>
            <a:off x="6886317"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34" name="object 434"/>
          <p:cNvSpPr/>
          <p:nvPr/>
        </p:nvSpPr>
        <p:spPr>
          <a:xfrm>
            <a:off x="6939253"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35" name="object 435"/>
          <p:cNvSpPr/>
          <p:nvPr/>
        </p:nvSpPr>
        <p:spPr>
          <a:xfrm>
            <a:off x="6992189"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36" name="object 436"/>
          <p:cNvSpPr/>
          <p:nvPr/>
        </p:nvSpPr>
        <p:spPr>
          <a:xfrm>
            <a:off x="7045125"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37" name="object 437"/>
          <p:cNvSpPr/>
          <p:nvPr/>
        </p:nvSpPr>
        <p:spPr>
          <a:xfrm>
            <a:off x="7098061"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38" name="object 438"/>
          <p:cNvSpPr/>
          <p:nvPr/>
        </p:nvSpPr>
        <p:spPr>
          <a:xfrm>
            <a:off x="7150997"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39" name="object 439"/>
          <p:cNvSpPr/>
          <p:nvPr/>
        </p:nvSpPr>
        <p:spPr>
          <a:xfrm>
            <a:off x="7203933"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40" name="object 440"/>
          <p:cNvSpPr/>
          <p:nvPr/>
        </p:nvSpPr>
        <p:spPr>
          <a:xfrm>
            <a:off x="7256869"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41" name="object 441"/>
          <p:cNvSpPr/>
          <p:nvPr/>
        </p:nvSpPr>
        <p:spPr>
          <a:xfrm>
            <a:off x="7309805"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42" name="object 442"/>
          <p:cNvSpPr/>
          <p:nvPr/>
        </p:nvSpPr>
        <p:spPr>
          <a:xfrm>
            <a:off x="7362741"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43" name="object 443"/>
          <p:cNvSpPr/>
          <p:nvPr/>
        </p:nvSpPr>
        <p:spPr>
          <a:xfrm>
            <a:off x="7415677"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44" name="object 444"/>
          <p:cNvSpPr/>
          <p:nvPr/>
        </p:nvSpPr>
        <p:spPr>
          <a:xfrm>
            <a:off x="7468613"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45" name="object 445"/>
          <p:cNvSpPr/>
          <p:nvPr/>
        </p:nvSpPr>
        <p:spPr>
          <a:xfrm>
            <a:off x="7521549"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46" name="object 446"/>
          <p:cNvSpPr/>
          <p:nvPr/>
        </p:nvSpPr>
        <p:spPr>
          <a:xfrm>
            <a:off x="7574485"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47" name="object 447"/>
          <p:cNvSpPr/>
          <p:nvPr/>
        </p:nvSpPr>
        <p:spPr>
          <a:xfrm>
            <a:off x="7627420"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48" name="object 448"/>
          <p:cNvSpPr/>
          <p:nvPr/>
        </p:nvSpPr>
        <p:spPr>
          <a:xfrm>
            <a:off x="7680356"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49" name="object 449"/>
          <p:cNvSpPr/>
          <p:nvPr/>
        </p:nvSpPr>
        <p:spPr>
          <a:xfrm>
            <a:off x="7733293"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50" name="object 450"/>
          <p:cNvSpPr/>
          <p:nvPr/>
        </p:nvSpPr>
        <p:spPr>
          <a:xfrm>
            <a:off x="7786229"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51" name="object 451"/>
          <p:cNvSpPr/>
          <p:nvPr/>
        </p:nvSpPr>
        <p:spPr>
          <a:xfrm>
            <a:off x="7839165"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52" name="object 452"/>
          <p:cNvSpPr/>
          <p:nvPr/>
        </p:nvSpPr>
        <p:spPr>
          <a:xfrm>
            <a:off x="7892101"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53" name="object 453"/>
          <p:cNvSpPr/>
          <p:nvPr/>
        </p:nvSpPr>
        <p:spPr>
          <a:xfrm>
            <a:off x="7945037"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54" name="object 454"/>
          <p:cNvSpPr/>
          <p:nvPr/>
        </p:nvSpPr>
        <p:spPr>
          <a:xfrm>
            <a:off x="7997973"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55" name="object 455"/>
          <p:cNvSpPr/>
          <p:nvPr/>
        </p:nvSpPr>
        <p:spPr>
          <a:xfrm>
            <a:off x="8050908"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56" name="object 456"/>
          <p:cNvSpPr/>
          <p:nvPr/>
        </p:nvSpPr>
        <p:spPr>
          <a:xfrm>
            <a:off x="8103844"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57" name="object 457"/>
          <p:cNvSpPr/>
          <p:nvPr/>
        </p:nvSpPr>
        <p:spPr>
          <a:xfrm>
            <a:off x="8156780"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58" name="object 458"/>
          <p:cNvSpPr/>
          <p:nvPr/>
        </p:nvSpPr>
        <p:spPr>
          <a:xfrm>
            <a:off x="8209717"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59" name="object 459"/>
          <p:cNvSpPr/>
          <p:nvPr/>
        </p:nvSpPr>
        <p:spPr>
          <a:xfrm>
            <a:off x="8262653"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60" name="object 460"/>
          <p:cNvSpPr/>
          <p:nvPr/>
        </p:nvSpPr>
        <p:spPr>
          <a:xfrm>
            <a:off x="8315589"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61" name="object 461"/>
          <p:cNvSpPr/>
          <p:nvPr/>
        </p:nvSpPr>
        <p:spPr>
          <a:xfrm>
            <a:off x="8368525"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62" name="object 462"/>
          <p:cNvSpPr/>
          <p:nvPr/>
        </p:nvSpPr>
        <p:spPr>
          <a:xfrm>
            <a:off x="8421460"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63" name="object 463"/>
          <p:cNvSpPr/>
          <p:nvPr/>
        </p:nvSpPr>
        <p:spPr>
          <a:xfrm>
            <a:off x="8474396"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64" name="object 464"/>
          <p:cNvSpPr/>
          <p:nvPr/>
        </p:nvSpPr>
        <p:spPr>
          <a:xfrm>
            <a:off x="8527332"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65" name="object 465"/>
          <p:cNvSpPr/>
          <p:nvPr/>
        </p:nvSpPr>
        <p:spPr>
          <a:xfrm>
            <a:off x="8580268"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66" name="object 466"/>
          <p:cNvSpPr/>
          <p:nvPr/>
        </p:nvSpPr>
        <p:spPr>
          <a:xfrm>
            <a:off x="8633204"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67" name="object 467"/>
          <p:cNvSpPr/>
          <p:nvPr/>
        </p:nvSpPr>
        <p:spPr>
          <a:xfrm>
            <a:off x="8686140"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68" name="object 468"/>
          <p:cNvSpPr/>
          <p:nvPr/>
        </p:nvSpPr>
        <p:spPr>
          <a:xfrm>
            <a:off x="8739076"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69" name="object 469"/>
          <p:cNvSpPr/>
          <p:nvPr/>
        </p:nvSpPr>
        <p:spPr>
          <a:xfrm>
            <a:off x="8792012"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70" name="object 470"/>
          <p:cNvSpPr/>
          <p:nvPr/>
        </p:nvSpPr>
        <p:spPr>
          <a:xfrm>
            <a:off x="8844948"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71" name="object 471"/>
          <p:cNvSpPr/>
          <p:nvPr/>
        </p:nvSpPr>
        <p:spPr>
          <a:xfrm>
            <a:off x="8897883"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72" name="object 472"/>
          <p:cNvSpPr/>
          <p:nvPr/>
        </p:nvSpPr>
        <p:spPr>
          <a:xfrm>
            <a:off x="8950819"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73" name="object 473"/>
          <p:cNvSpPr/>
          <p:nvPr/>
        </p:nvSpPr>
        <p:spPr>
          <a:xfrm>
            <a:off x="9003755"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74" name="object 474"/>
          <p:cNvSpPr/>
          <p:nvPr/>
        </p:nvSpPr>
        <p:spPr>
          <a:xfrm>
            <a:off x="9056692"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75" name="object 475"/>
          <p:cNvSpPr/>
          <p:nvPr/>
        </p:nvSpPr>
        <p:spPr>
          <a:xfrm>
            <a:off x="9109628"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76" name="object 476"/>
          <p:cNvSpPr/>
          <p:nvPr/>
        </p:nvSpPr>
        <p:spPr>
          <a:xfrm>
            <a:off x="9162564"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77" name="object 477"/>
          <p:cNvSpPr/>
          <p:nvPr/>
        </p:nvSpPr>
        <p:spPr>
          <a:xfrm>
            <a:off x="9215500"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78" name="object 478"/>
          <p:cNvSpPr/>
          <p:nvPr/>
        </p:nvSpPr>
        <p:spPr>
          <a:xfrm>
            <a:off x="9268435"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79" name="object 479"/>
          <p:cNvSpPr/>
          <p:nvPr/>
        </p:nvSpPr>
        <p:spPr>
          <a:xfrm>
            <a:off x="9321371"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80" name="object 480"/>
          <p:cNvSpPr/>
          <p:nvPr/>
        </p:nvSpPr>
        <p:spPr>
          <a:xfrm>
            <a:off x="9374307"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81" name="object 481"/>
          <p:cNvSpPr/>
          <p:nvPr/>
        </p:nvSpPr>
        <p:spPr>
          <a:xfrm>
            <a:off x="9427243"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82" name="object 482"/>
          <p:cNvSpPr/>
          <p:nvPr/>
        </p:nvSpPr>
        <p:spPr>
          <a:xfrm>
            <a:off x="9480179"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83" name="object 483"/>
          <p:cNvSpPr/>
          <p:nvPr/>
        </p:nvSpPr>
        <p:spPr>
          <a:xfrm>
            <a:off x="9533115"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84" name="object 484"/>
          <p:cNvSpPr/>
          <p:nvPr/>
        </p:nvSpPr>
        <p:spPr>
          <a:xfrm>
            <a:off x="9586051"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85" name="object 485"/>
          <p:cNvSpPr/>
          <p:nvPr/>
        </p:nvSpPr>
        <p:spPr>
          <a:xfrm>
            <a:off x="9638987"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86" name="object 486"/>
          <p:cNvSpPr/>
          <p:nvPr/>
        </p:nvSpPr>
        <p:spPr>
          <a:xfrm>
            <a:off x="9691923"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87" name="object 487"/>
          <p:cNvSpPr/>
          <p:nvPr/>
        </p:nvSpPr>
        <p:spPr>
          <a:xfrm>
            <a:off x="9744859"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88" name="object 488"/>
          <p:cNvSpPr/>
          <p:nvPr/>
        </p:nvSpPr>
        <p:spPr>
          <a:xfrm>
            <a:off x="9797795"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89" name="object 489"/>
          <p:cNvSpPr/>
          <p:nvPr/>
        </p:nvSpPr>
        <p:spPr>
          <a:xfrm>
            <a:off x="9850731"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90" name="object 490"/>
          <p:cNvSpPr/>
          <p:nvPr/>
        </p:nvSpPr>
        <p:spPr>
          <a:xfrm>
            <a:off x="9903666"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91" name="object 491"/>
          <p:cNvSpPr/>
          <p:nvPr/>
        </p:nvSpPr>
        <p:spPr>
          <a:xfrm>
            <a:off x="9956602"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92" name="object 492"/>
          <p:cNvSpPr/>
          <p:nvPr/>
        </p:nvSpPr>
        <p:spPr>
          <a:xfrm>
            <a:off x="10009539"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93" name="object 493"/>
          <p:cNvSpPr/>
          <p:nvPr/>
        </p:nvSpPr>
        <p:spPr>
          <a:xfrm>
            <a:off x="10062475"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94" name="object 494"/>
          <p:cNvSpPr/>
          <p:nvPr/>
        </p:nvSpPr>
        <p:spPr>
          <a:xfrm>
            <a:off x="10115410"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95" name="object 495"/>
          <p:cNvSpPr/>
          <p:nvPr/>
        </p:nvSpPr>
        <p:spPr>
          <a:xfrm>
            <a:off x="10168346"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96" name="object 496"/>
          <p:cNvSpPr/>
          <p:nvPr/>
        </p:nvSpPr>
        <p:spPr>
          <a:xfrm>
            <a:off x="10221282"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97" name="object 497"/>
          <p:cNvSpPr/>
          <p:nvPr/>
        </p:nvSpPr>
        <p:spPr>
          <a:xfrm>
            <a:off x="10274218"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98" name="object 498"/>
          <p:cNvSpPr/>
          <p:nvPr/>
        </p:nvSpPr>
        <p:spPr>
          <a:xfrm>
            <a:off x="10327154"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499" name="object 499"/>
          <p:cNvSpPr/>
          <p:nvPr/>
        </p:nvSpPr>
        <p:spPr>
          <a:xfrm>
            <a:off x="10380090"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00" name="object 500"/>
          <p:cNvSpPr/>
          <p:nvPr/>
        </p:nvSpPr>
        <p:spPr>
          <a:xfrm>
            <a:off x="10433026"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01" name="object 501"/>
          <p:cNvSpPr/>
          <p:nvPr/>
        </p:nvSpPr>
        <p:spPr>
          <a:xfrm>
            <a:off x="10485962"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02" name="object 502"/>
          <p:cNvSpPr/>
          <p:nvPr/>
        </p:nvSpPr>
        <p:spPr>
          <a:xfrm>
            <a:off x="10538898"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03" name="object 503"/>
          <p:cNvSpPr/>
          <p:nvPr/>
        </p:nvSpPr>
        <p:spPr>
          <a:xfrm>
            <a:off x="10591833"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04" name="object 504"/>
          <p:cNvSpPr/>
          <p:nvPr/>
        </p:nvSpPr>
        <p:spPr>
          <a:xfrm>
            <a:off x="10644770"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05" name="object 505"/>
          <p:cNvSpPr/>
          <p:nvPr/>
        </p:nvSpPr>
        <p:spPr>
          <a:xfrm>
            <a:off x="10697706"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06" name="object 506"/>
          <p:cNvSpPr/>
          <p:nvPr/>
        </p:nvSpPr>
        <p:spPr>
          <a:xfrm>
            <a:off x="10750642"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07" name="object 507"/>
          <p:cNvSpPr/>
          <p:nvPr/>
        </p:nvSpPr>
        <p:spPr>
          <a:xfrm>
            <a:off x="10803578"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08" name="object 508"/>
          <p:cNvSpPr/>
          <p:nvPr/>
        </p:nvSpPr>
        <p:spPr>
          <a:xfrm>
            <a:off x="10856514"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09" name="object 509"/>
          <p:cNvSpPr/>
          <p:nvPr/>
        </p:nvSpPr>
        <p:spPr>
          <a:xfrm>
            <a:off x="10909450"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10" name="object 510"/>
          <p:cNvSpPr/>
          <p:nvPr/>
        </p:nvSpPr>
        <p:spPr>
          <a:xfrm>
            <a:off x="10962385"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11" name="object 511"/>
          <p:cNvSpPr/>
          <p:nvPr/>
        </p:nvSpPr>
        <p:spPr>
          <a:xfrm>
            <a:off x="11015321"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12" name="object 512"/>
          <p:cNvSpPr/>
          <p:nvPr/>
        </p:nvSpPr>
        <p:spPr>
          <a:xfrm>
            <a:off x="11068257"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13" name="object 513"/>
          <p:cNvSpPr/>
          <p:nvPr/>
        </p:nvSpPr>
        <p:spPr>
          <a:xfrm>
            <a:off x="11121194"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14" name="object 514"/>
          <p:cNvSpPr/>
          <p:nvPr/>
        </p:nvSpPr>
        <p:spPr>
          <a:xfrm>
            <a:off x="11174130"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15" name="object 515"/>
          <p:cNvSpPr/>
          <p:nvPr/>
        </p:nvSpPr>
        <p:spPr>
          <a:xfrm>
            <a:off x="11227066"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16" name="object 516"/>
          <p:cNvSpPr/>
          <p:nvPr/>
        </p:nvSpPr>
        <p:spPr>
          <a:xfrm>
            <a:off x="11280002"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17" name="object 517"/>
          <p:cNvSpPr/>
          <p:nvPr/>
        </p:nvSpPr>
        <p:spPr>
          <a:xfrm>
            <a:off x="11332938"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18" name="object 518"/>
          <p:cNvSpPr/>
          <p:nvPr/>
        </p:nvSpPr>
        <p:spPr>
          <a:xfrm>
            <a:off x="11385873"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19" name="object 519"/>
          <p:cNvSpPr/>
          <p:nvPr/>
        </p:nvSpPr>
        <p:spPr>
          <a:xfrm>
            <a:off x="11438809"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20" name="object 520"/>
          <p:cNvSpPr/>
          <p:nvPr/>
        </p:nvSpPr>
        <p:spPr>
          <a:xfrm>
            <a:off x="11491745"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21" name="object 521"/>
          <p:cNvSpPr/>
          <p:nvPr/>
        </p:nvSpPr>
        <p:spPr>
          <a:xfrm>
            <a:off x="11544681"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22" name="object 522"/>
          <p:cNvSpPr/>
          <p:nvPr/>
        </p:nvSpPr>
        <p:spPr>
          <a:xfrm>
            <a:off x="11597617"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23" name="object 523"/>
          <p:cNvSpPr/>
          <p:nvPr/>
        </p:nvSpPr>
        <p:spPr>
          <a:xfrm>
            <a:off x="11650554" y="4668369"/>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24" name="object 524"/>
          <p:cNvSpPr/>
          <p:nvPr/>
        </p:nvSpPr>
        <p:spPr>
          <a:xfrm>
            <a:off x="851618"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25" name="object 525"/>
          <p:cNvSpPr/>
          <p:nvPr/>
        </p:nvSpPr>
        <p:spPr>
          <a:xfrm>
            <a:off x="904554"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26" name="object 526"/>
          <p:cNvSpPr/>
          <p:nvPr/>
        </p:nvSpPr>
        <p:spPr>
          <a:xfrm>
            <a:off x="957490"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27" name="object 527"/>
          <p:cNvSpPr/>
          <p:nvPr/>
        </p:nvSpPr>
        <p:spPr>
          <a:xfrm>
            <a:off x="1222169"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28" name="object 528"/>
          <p:cNvSpPr/>
          <p:nvPr/>
        </p:nvSpPr>
        <p:spPr>
          <a:xfrm>
            <a:off x="1275105"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29" name="object 529"/>
          <p:cNvSpPr/>
          <p:nvPr/>
        </p:nvSpPr>
        <p:spPr>
          <a:xfrm>
            <a:off x="1539785"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30" name="object 530"/>
          <p:cNvSpPr/>
          <p:nvPr/>
        </p:nvSpPr>
        <p:spPr>
          <a:xfrm>
            <a:off x="1592721"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31" name="object 531"/>
          <p:cNvSpPr/>
          <p:nvPr/>
        </p:nvSpPr>
        <p:spPr>
          <a:xfrm>
            <a:off x="1645657"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32" name="object 532"/>
          <p:cNvSpPr/>
          <p:nvPr/>
        </p:nvSpPr>
        <p:spPr>
          <a:xfrm>
            <a:off x="1698593"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533" name="object 533"/>
          <p:cNvSpPr/>
          <p:nvPr/>
        </p:nvSpPr>
        <p:spPr>
          <a:xfrm>
            <a:off x="1751529"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34" name="object 534"/>
          <p:cNvSpPr/>
          <p:nvPr/>
        </p:nvSpPr>
        <p:spPr>
          <a:xfrm>
            <a:off x="1804465"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35" name="object 535"/>
          <p:cNvSpPr/>
          <p:nvPr/>
        </p:nvSpPr>
        <p:spPr>
          <a:xfrm>
            <a:off x="1857400"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36" name="object 536"/>
          <p:cNvSpPr/>
          <p:nvPr/>
        </p:nvSpPr>
        <p:spPr>
          <a:xfrm>
            <a:off x="1910336"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37" name="object 537"/>
          <p:cNvSpPr/>
          <p:nvPr/>
        </p:nvSpPr>
        <p:spPr>
          <a:xfrm>
            <a:off x="1963273"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38" name="object 538"/>
          <p:cNvSpPr/>
          <p:nvPr/>
        </p:nvSpPr>
        <p:spPr>
          <a:xfrm>
            <a:off x="2016209"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39" name="object 539"/>
          <p:cNvSpPr/>
          <p:nvPr/>
        </p:nvSpPr>
        <p:spPr>
          <a:xfrm>
            <a:off x="2069145"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40" name="object 540"/>
          <p:cNvSpPr/>
          <p:nvPr/>
        </p:nvSpPr>
        <p:spPr>
          <a:xfrm>
            <a:off x="2122081"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41" name="object 541"/>
          <p:cNvSpPr/>
          <p:nvPr/>
        </p:nvSpPr>
        <p:spPr>
          <a:xfrm>
            <a:off x="2175017"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42" name="object 542"/>
          <p:cNvSpPr/>
          <p:nvPr/>
        </p:nvSpPr>
        <p:spPr>
          <a:xfrm>
            <a:off x="2227953"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43" name="object 543"/>
          <p:cNvSpPr/>
          <p:nvPr/>
        </p:nvSpPr>
        <p:spPr>
          <a:xfrm>
            <a:off x="2280888"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44" name="object 544"/>
          <p:cNvSpPr/>
          <p:nvPr/>
        </p:nvSpPr>
        <p:spPr>
          <a:xfrm>
            <a:off x="2333824"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45" name="object 545"/>
          <p:cNvSpPr/>
          <p:nvPr/>
        </p:nvSpPr>
        <p:spPr>
          <a:xfrm>
            <a:off x="2386760"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46" name="object 546"/>
          <p:cNvSpPr/>
          <p:nvPr/>
        </p:nvSpPr>
        <p:spPr>
          <a:xfrm>
            <a:off x="2439696"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47" name="object 547"/>
          <p:cNvSpPr/>
          <p:nvPr/>
        </p:nvSpPr>
        <p:spPr>
          <a:xfrm>
            <a:off x="2492632"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48" name="object 548"/>
          <p:cNvSpPr/>
          <p:nvPr/>
        </p:nvSpPr>
        <p:spPr>
          <a:xfrm>
            <a:off x="2545568"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49" name="object 549"/>
          <p:cNvSpPr/>
          <p:nvPr/>
        </p:nvSpPr>
        <p:spPr>
          <a:xfrm>
            <a:off x="2598504"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50" name="object 550"/>
          <p:cNvSpPr/>
          <p:nvPr/>
        </p:nvSpPr>
        <p:spPr>
          <a:xfrm>
            <a:off x="2651440"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51" name="object 551"/>
          <p:cNvSpPr/>
          <p:nvPr/>
        </p:nvSpPr>
        <p:spPr>
          <a:xfrm>
            <a:off x="2704376"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52" name="object 552"/>
          <p:cNvSpPr/>
          <p:nvPr/>
        </p:nvSpPr>
        <p:spPr>
          <a:xfrm>
            <a:off x="2757312"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53" name="object 553"/>
          <p:cNvSpPr/>
          <p:nvPr/>
        </p:nvSpPr>
        <p:spPr>
          <a:xfrm>
            <a:off x="2810248"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54" name="object 554"/>
          <p:cNvSpPr/>
          <p:nvPr/>
        </p:nvSpPr>
        <p:spPr>
          <a:xfrm>
            <a:off x="2863184"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55" name="object 555"/>
          <p:cNvSpPr/>
          <p:nvPr/>
        </p:nvSpPr>
        <p:spPr>
          <a:xfrm>
            <a:off x="2916120"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56" name="object 556"/>
          <p:cNvSpPr/>
          <p:nvPr/>
        </p:nvSpPr>
        <p:spPr>
          <a:xfrm>
            <a:off x="2969056"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57" name="object 557"/>
          <p:cNvSpPr/>
          <p:nvPr/>
        </p:nvSpPr>
        <p:spPr>
          <a:xfrm>
            <a:off x="3021992"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58" name="object 558"/>
          <p:cNvSpPr/>
          <p:nvPr/>
        </p:nvSpPr>
        <p:spPr>
          <a:xfrm>
            <a:off x="3074928"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59" name="object 559"/>
          <p:cNvSpPr/>
          <p:nvPr/>
        </p:nvSpPr>
        <p:spPr>
          <a:xfrm>
            <a:off x="3127863"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60" name="object 560"/>
          <p:cNvSpPr/>
          <p:nvPr/>
        </p:nvSpPr>
        <p:spPr>
          <a:xfrm>
            <a:off x="3180799"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61" name="object 561"/>
          <p:cNvSpPr/>
          <p:nvPr/>
        </p:nvSpPr>
        <p:spPr>
          <a:xfrm>
            <a:off x="3233736"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62" name="object 562"/>
          <p:cNvSpPr/>
          <p:nvPr/>
        </p:nvSpPr>
        <p:spPr>
          <a:xfrm>
            <a:off x="3286672"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63" name="object 563"/>
          <p:cNvSpPr/>
          <p:nvPr/>
        </p:nvSpPr>
        <p:spPr>
          <a:xfrm>
            <a:off x="3339608"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64" name="object 564"/>
          <p:cNvSpPr/>
          <p:nvPr/>
        </p:nvSpPr>
        <p:spPr>
          <a:xfrm>
            <a:off x="3392544"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65" name="object 565"/>
          <p:cNvSpPr/>
          <p:nvPr/>
        </p:nvSpPr>
        <p:spPr>
          <a:xfrm>
            <a:off x="3445480"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66" name="object 566"/>
          <p:cNvSpPr/>
          <p:nvPr/>
        </p:nvSpPr>
        <p:spPr>
          <a:xfrm>
            <a:off x="3498415"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67" name="object 567"/>
          <p:cNvSpPr/>
          <p:nvPr/>
        </p:nvSpPr>
        <p:spPr>
          <a:xfrm>
            <a:off x="3551351"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68" name="object 568"/>
          <p:cNvSpPr/>
          <p:nvPr/>
        </p:nvSpPr>
        <p:spPr>
          <a:xfrm>
            <a:off x="3604287"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69" name="object 569"/>
          <p:cNvSpPr/>
          <p:nvPr/>
        </p:nvSpPr>
        <p:spPr>
          <a:xfrm>
            <a:off x="3657223"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70" name="object 570"/>
          <p:cNvSpPr/>
          <p:nvPr/>
        </p:nvSpPr>
        <p:spPr>
          <a:xfrm>
            <a:off x="3710159"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71" name="object 571"/>
          <p:cNvSpPr/>
          <p:nvPr/>
        </p:nvSpPr>
        <p:spPr>
          <a:xfrm>
            <a:off x="3763096"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72" name="object 572"/>
          <p:cNvSpPr/>
          <p:nvPr/>
        </p:nvSpPr>
        <p:spPr>
          <a:xfrm>
            <a:off x="3816032"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73" name="object 573"/>
          <p:cNvSpPr/>
          <p:nvPr/>
        </p:nvSpPr>
        <p:spPr>
          <a:xfrm>
            <a:off x="3868968"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74" name="object 574"/>
          <p:cNvSpPr/>
          <p:nvPr/>
        </p:nvSpPr>
        <p:spPr>
          <a:xfrm>
            <a:off x="3921903"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75" name="object 575"/>
          <p:cNvSpPr/>
          <p:nvPr/>
        </p:nvSpPr>
        <p:spPr>
          <a:xfrm>
            <a:off x="3974839"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76" name="object 576"/>
          <p:cNvSpPr/>
          <p:nvPr/>
        </p:nvSpPr>
        <p:spPr>
          <a:xfrm>
            <a:off x="4027775"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77" name="object 577"/>
          <p:cNvSpPr/>
          <p:nvPr/>
        </p:nvSpPr>
        <p:spPr>
          <a:xfrm>
            <a:off x="4080711"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78" name="object 578"/>
          <p:cNvSpPr/>
          <p:nvPr/>
        </p:nvSpPr>
        <p:spPr>
          <a:xfrm>
            <a:off x="4133647"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79" name="object 579"/>
          <p:cNvSpPr/>
          <p:nvPr/>
        </p:nvSpPr>
        <p:spPr>
          <a:xfrm>
            <a:off x="4186583"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80" name="object 580"/>
          <p:cNvSpPr/>
          <p:nvPr/>
        </p:nvSpPr>
        <p:spPr>
          <a:xfrm>
            <a:off x="4239519"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81" name="object 581"/>
          <p:cNvSpPr/>
          <p:nvPr/>
        </p:nvSpPr>
        <p:spPr>
          <a:xfrm>
            <a:off x="4292455"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82" name="object 582"/>
          <p:cNvSpPr/>
          <p:nvPr/>
        </p:nvSpPr>
        <p:spPr>
          <a:xfrm>
            <a:off x="4345390"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83" name="object 583"/>
          <p:cNvSpPr/>
          <p:nvPr/>
        </p:nvSpPr>
        <p:spPr>
          <a:xfrm>
            <a:off x="4398327"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84" name="object 584"/>
          <p:cNvSpPr/>
          <p:nvPr/>
        </p:nvSpPr>
        <p:spPr>
          <a:xfrm>
            <a:off x="4451263"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85" name="object 585"/>
          <p:cNvSpPr/>
          <p:nvPr/>
        </p:nvSpPr>
        <p:spPr>
          <a:xfrm>
            <a:off x="4504199"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86" name="object 586"/>
          <p:cNvSpPr/>
          <p:nvPr/>
        </p:nvSpPr>
        <p:spPr>
          <a:xfrm>
            <a:off x="4557135"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87" name="object 587"/>
          <p:cNvSpPr/>
          <p:nvPr/>
        </p:nvSpPr>
        <p:spPr>
          <a:xfrm>
            <a:off x="4610071"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88" name="object 588"/>
          <p:cNvSpPr/>
          <p:nvPr/>
        </p:nvSpPr>
        <p:spPr>
          <a:xfrm>
            <a:off x="4663007"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89" name="object 589"/>
          <p:cNvSpPr/>
          <p:nvPr/>
        </p:nvSpPr>
        <p:spPr>
          <a:xfrm>
            <a:off x="4715943"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90" name="object 590"/>
          <p:cNvSpPr/>
          <p:nvPr/>
        </p:nvSpPr>
        <p:spPr>
          <a:xfrm>
            <a:off x="4768878"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91" name="object 591"/>
          <p:cNvSpPr/>
          <p:nvPr/>
        </p:nvSpPr>
        <p:spPr>
          <a:xfrm>
            <a:off x="4821814"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92" name="object 592"/>
          <p:cNvSpPr/>
          <p:nvPr/>
        </p:nvSpPr>
        <p:spPr>
          <a:xfrm>
            <a:off x="4874750"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93" name="object 593"/>
          <p:cNvSpPr/>
          <p:nvPr/>
        </p:nvSpPr>
        <p:spPr>
          <a:xfrm>
            <a:off x="4927687"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94" name="object 594"/>
          <p:cNvSpPr/>
          <p:nvPr/>
        </p:nvSpPr>
        <p:spPr>
          <a:xfrm>
            <a:off x="4980623"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95" name="object 595"/>
          <p:cNvSpPr/>
          <p:nvPr/>
        </p:nvSpPr>
        <p:spPr>
          <a:xfrm>
            <a:off x="5033559"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96" name="object 596"/>
          <p:cNvSpPr/>
          <p:nvPr/>
        </p:nvSpPr>
        <p:spPr>
          <a:xfrm>
            <a:off x="5086495"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97" name="object 597"/>
          <p:cNvSpPr/>
          <p:nvPr/>
        </p:nvSpPr>
        <p:spPr>
          <a:xfrm>
            <a:off x="5139430"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98" name="object 598"/>
          <p:cNvSpPr/>
          <p:nvPr/>
        </p:nvSpPr>
        <p:spPr>
          <a:xfrm>
            <a:off x="5192366"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599" name="object 599"/>
          <p:cNvSpPr/>
          <p:nvPr/>
        </p:nvSpPr>
        <p:spPr>
          <a:xfrm>
            <a:off x="5245302"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00" name="object 600"/>
          <p:cNvSpPr/>
          <p:nvPr/>
        </p:nvSpPr>
        <p:spPr>
          <a:xfrm>
            <a:off x="5298238"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01" name="object 601"/>
          <p:cNvSpPr/>
          <p:nvPr/>
        </p:nvSpPr>
        <p:spPr>
          <a:xfrm>
            <a:off x="5351174"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02" name="object 602"/>
          <p:cNvSpPr/>
          <p:nvPr/>
        </p:nvSpPr>
        <p:spPr>
          <a:xfrm>
            <a:off x="5404110"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03" name="object 603"/>
          <p:cNvSpPr/>
          <p:nvPr/>
        </p:nvSpPr>
        <p:spPr>
          <a:xfrm>
            <a:off x="5457046"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04" name="object 604"/>
          <p:cNvSpPr/>
          <p:nvPr/>
        </p:nvSpPr>
        <p:spPr>
          <a:xfrm>
            <a:off x="5509982"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05" name="object 605"/>
          <p:cNvSpPr/>
          <p:nvPr/>
        </p:nvSpPr>
        <p:spPr>
          <a:xfrm>
            <a:off x="5562918"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06" name="object 606"/>
          <p:cNvSpPr/>
          <p:nvPr/>
        </p:nvSpPr>
        <p:spPr>
          <a:xfrm>
            <a:off x="5615854"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07" name="object 607"/>
          <p:cNvSpPr/>
          <p:nvPr/>
        </p:nvSpPr>
        <p:spPr>
          <a:xfrm>
            <a:off x="5668790"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08" name="object 608"/>
          <p:cNvSpPr/>
          <p:nvPr/>
        </p:nvSpPr>
        <p:spPr>
          <a:xfrm>
            <a:off x="5721726"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09" name="object 609"/>
          <p:cNvSpPr/>
          <p:nvPr/>
        </p:nvSpPr>
        <p:spPr>
          <a:xfrm>
            <a:off x="5774662"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10" name="object 610"/>
          <p:cNvSpPr/>
          <p:nvPr/>
        </p:nvSpPr>
        <p:spPr>
          <a:xfrm>
            <a:off x="5827598"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11" name="object 611"/>
          <p:cNvSpPr/>
          <p:nvPr/>
        </p:nvSpPr>
        <p:spPr>
          <a:xfrm>
            <a:off x="5880534"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12" name="object 612"/>
          <p:cNvSpPr/>
          <p:nvPr/>
        </p:nvSpPr>
        <p:spPr>
          <a:xfrm>
            <a:off x="5933470"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13" name="object 613"/>
          <p:cNvSpPr/>
          <p:nvPr/>
        </p:nvSpPr>
        <p:spPr>
          <a:xfrm>
            <a:off x="5986405"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14" name="object 614"/>
          <p:cNvSpPr/>
          <p:nvPr/>
        </p:nvSpPr>
        <p:spPr>
          <a:xfrm>
            <a:off x="6039341" y="4320816"/>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615" name="object 615"/>
          <p:cNvSpPr/>
          <p:nvPr/>
        </p:nvSpPr>
        <p:spPr>
          <a:xfrm>
            <a:off x="6092277"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16" name="object 616"/>
          <p:cNvSpPr/>
          <p:nvPr/>
        </p:nvSpPr>
        <p:spPr>
          <a:xfrm>
            <a:off x="6145213"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17" name="object 617"/>
          <p:cNvSpPr/>
          <p:nvPr/>
        </p:nvSpPr>
        <p:spPr>
          <a:xfrm>
            <a:off x="6198149"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18" name="object 618"/>
          <p:cNvSpPr/>
          <p:nvPr/>
        </p:nvSpPr>
        <p:spPr>
          <a:xfrm>
            <a:off x="6251086"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19" name="object 619"/>
          <p:cNvSpPr/>
          <p:nvPr/>
        </p:nvSpPr>
        <p:spPr>
          <a:xfrm>
            <a:off x="6304022"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20" name="object 620"/>
          <p:cNvSpPr/>
          <p:nvPr/>
        </p:nvSpPr>
        <p:spPr>
          <a:xfrm>
            <a:off x="6356958"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21" name="object 621"/>
          <p:cNvSpPr/>
          <p:nvPr/>
        </p:nvSpPr>
        <p:spPr>
          <a:xfrm>
            <a:off x="6409893"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22" name="object 622"/>
          <p:cNvSpPr/>
          <p:nvPr/>
        </p:nvSpPr>
        <p:spPr>
          <a:xfrm>
            <a:off x="6462829"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23" name="object 623"/>
          <p:cNvSpPr/>
          <p:nvPr/>
        </p:nvSpPr>
        <p:spPr>
          <a:xfrm>
            <a:off x="6515765"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24" name="object 624"/>
          <p:cNvSpPr/>
          <p:nvPr/>
        </p:nvSpPr>
        <p:spPr>
          <a:xfrm>
            <a:off x="6568701"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25" name="object 625"/>
          <p:cNvSpPr/>
          <p:nvPr/>
        </p:nvSpPr>
        <p:spPr>
          <a:xfrm>
            <a:off x="6621637"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26" name="object 626"/>
          <p:cNvSpPr/>
          <p:nvPr/>
        </p:nvSpPr>
        <p:spPr>
          <a:xfrm>
            <a:off x="6674573"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27" name="object 627"/>
          <p:cNvSpPr/>
          <p:nvPr/>
        </p:nvSpPr>
        <p:spPr>
          <a:xfrm>
            <a:off x="6727510"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28" name="object 628"/>
          <p:cNvSpPr/>
          <p:nvPr/>
        </p:nvSpPr>
        <p:spPr>
          <a:xfrm>
            <a:off x="6780445"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29" name="object 629"/>
          <p:cNvSpPr/>
          <p:nvPr/>
        </p:nvSpPr>
        <p:spPr>
          <a:xfrm>
            <a:off x="6833381"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30" name="object 630"/>
          <p:cNvSpPr/>
          <p:nvPr/>
        </p:nvSpPr>
        <p:spPr>
          <a:xfrm>
            <a:off x="6886317"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31" name="object 631"/>
          <p:cNvSpPr/>
          <p:nvPr/>
        </p:nvSpPr>
        <p:spPr>
          <a:xfrm>
            <a:off x="6939253"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32" name="object 632"/>
          <p:cNvSpPr/>
          <p:nvPr/>
        </p:nvSpPr>
        <p:spPr>
          <a:xfrm>
            <a:off x="6992189"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33" name="object 633"/>
          <p:cNvSpPr/>
          <p:nvPr/>
        </p:nvSpPr>
        <p:spPr>
          <a:xfrm>
            <a:off x="7045125"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34" name="object 634"/>
          <p:cNvSpPr/>
          <p:nvPr/>
        </p:nvSpPr>
        <p:spPr>
          <a:xfrm>
            <a:off x="7098061"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35" name="object 635"/>
          <p:cNvSpPr/>
          <p:nvPr/>
        </p:nvSpPr>
        <p:spPr>
          <a:xfrm>
            <a:off x="7150997"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36" name="object 636"/>
          <p:cNvSpPr/>
          <p:nvPr/>
        </p:nvSpPr>
        <p:spPr>
          <a:xfrm>
            <a:off x="7203933"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37" name="object 637"/>
          <p:cNvSpPr/>
          <p:nvPr/>
        </p:nvSpPr>
        <p:spPr>
          <a:xfrm>
            <a:off x="7256869"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38" name="object 638"/>
          <p:cNvSpPr/>
          <p:nvPr/>
        </p:nvSpPr>
        <p:spPr>
          <a:xfrm>
            <a:off x="7309805"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39" name="object 639"/>
          <p:cNvSpPr/>
          <p:nvPr/>
        </p:nvSpPr>
        <p:spPr>
          <a:xfrm>
            <a:off x="7362741"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40" name="object 640"/>
          <p:cNvSpPr/>
          <p:nvPr/>
        </p:nvSpPr>
        <p:spPr>
          <a:xfrm>
            <a:off x="7415677"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41" name="object 641"/>
          <p:cNvSpPr/>
          <p:nvPr/>
        </p:nvSpPr>
        <p:spPr>
          <a:xfrm>
            <a:off x="7468613"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42" name="object 642"/>
          <p:cNvSpPr/>
          <p:nvPr/>
        </p:nvSpPr>
        <p:spPr>
          <a:xfrm>
            <a:off x="7521549"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43" name="object 643"/>
          <p:cNvSpPr/>
          <p:nvPr/>
        </p:nvSpPr>
        <p:spPr>
          <a:xfrm>
            <a:off x="7574485"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44" name="object 644"/>
          <p:cNvSpPr/>
          <p:nvPr/>
        </p:nvSpPr>
        <p:spPr>
          <a:xfrm>
            <a:off x="7627420"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45" name="object 645"/>
          <p:cNvSpPr/>
          <p:nvPr/>
        </p:nvSpPr>
        <p:spPr>
          <a:xfrm>
            <a:off x="7680356"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46" name="object 646"/>
          <p:cNvSpPr/>
          <p:nvPr/>
        </p:nvSpPr>
        <p:spPr>
          <a:xfrm>
            <a:off x="7733293"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47" name="object 647"/>
          <p:cNvSpPr/>
          <p:nvPr/>
        </p:nvSpPr>
        <p:spPr>
          <a:xfrm>
            <a:off x="7786229"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48" name="object 648"/>
          <p:cNvSpPr/>
          <p:nvPr/>
        </p:nvSpPr>
        <p:spPr>
          <a:xfrm>
            <a:off x="7839165"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49" name="object 649"/>
          <p:cNvSpPr/>
          <p:nvPr/>
        </p:nvSpPr>
        <p:spPr>
          <a:xfrm>
            <a:off x="7892101"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50" name="object 650"/>
          <p:cNvSpPr/>
          <p:nvPr/>
        </p:nvSpPr>
        <p:spPr>
          <a:xfrm>
            <a:off x="7945037"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51" name="object 651"/>
          <p:cNvSpPr/>
          <p:nvPr/>
        </p:nvSpPr>
        <p:spPr>
          <a:xfrm>
            <a:off x="7997973"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52" name="object 652"/>
          <p:cNvSpPr/>
          <p:nvPr/>
        </p:nvSpPr>
        <p:spPr>
          <a:xfrm>
            <a:off x="8050908"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53" name="object 653"/>
          <p:cNvSpPr/>
          <p:nvPr/>
        </p:nvSpPr>
        <p:spPr>
          <a:xfrm>
            <a:off x="8103844"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54" name="object 654"/>
          <p:cNvSpPr/>
          <p:nvPr/>
        </p:nvSpPr>
        <p:spPr>
          <a:xfrm>
            <a:off x="8156780"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55" name="object 655"/>
          <p:cNvSpPr/>
          <p:nvPr/>
        </p:nvSpPr>
        <p:spPr>
          <a:xfrm>
            <a:off x="8209717"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56" name="object 656"/>
          <p:cNvSpPr/>
          <p:nvPr/>
        </p:nvSpPr>
        <p:spPr>
          <a:xfrm>
            <a:off x="8262653"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57" name="object 657"/>
          <p:cNvSpPr/>
          <p:nvPr/>
        </p:nvSpPr>
        <p:spPr>
          <a:xfrm>
            <a:off x="8315589"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58" name="object 658"/>
          <p:cNvSpPr/>
          <p:nvPr/>
        </p:nvSpPr>
        <p:spPr>
          <a:xfrm>
            <a:off x="8368525"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59" name="object 659"/>
          <p:cNvSpPr/>
          <p:nvPr/>
        </p:nvSpPr>
        <p:spPr>
          <a:xfrm>
            <a:off x="8421460"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60" name="object 660"/>
          <p:cNvSpPr/>
          <p:nvPr/>
        </p:nvSpPr>
        <p:spPr>
          <a:xfrm>
            <a:off x="8474396"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61" name="object 661"/>
          <p:cNvSpPr/>
          <p:nvPr/>
        </p:nvSpPr>
        <p:spPr>
          <a:xfrm>
            <a:off x="8527332"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62" name="object 662"/>
          <p:cNvSpPr/>
          <p:nvPr/>
        </p:nvSpPr>
        <p:spPr>
          <a:xfrm>
            <a:off x="8580268"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63" name="object 663"/>
          <p:cNvSpPr/>
          <p:nvPr/>
        </p:nvSpPr>
        <p:spPr>
          <a:xfrm>
            <a:off x="8633204"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64" name="object 664"/>
          <p:cNvSpPr/>
          <p:nvPr/>
        </p:nvSpPr>
        <p:spPr>
          <a:xfrm>
            <a:off x="8686140"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65" name="object 665"/>
          <p:cNvSpPr/>
          <p:nvPr/>
        </p:nvSpPr>
        <p:spPr>
          <a:xfrm>
            <a:off x="8739076"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66" name="object 666"/>
          <p:cNvSpPr/>
          <p:nvPr/>
        </p:nvSpPr>
        <p:spPr>
          <a:xfrm>
            <a:off x="8792012"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67" name="object 667"/>
          <p:cNvSpPr/>
          <p:nvPr/>
        </p:nvSpPr>
        <p:spPr>
          <a:xfrm>
            <a:off x="8844948"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68" name="object 668"/>
          <p:cNvSpPr/>
          <p:nvPr/>
        </p:nvSpPr>
        <p:spPr>
          <a:xfrm>
            <a:off x="8897883"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69" name="object 669"/>
          <p:cNvSpPr/>
          <p:nvPr/>
        </p:nvSpPr>
        <p:spPr>
          <a:xfrm>
            <a:off x="8950819"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70" name="object 670"/>
          <p:cNvSpPr/>
          <p:nvPr/>
        </p:nvSpPr>
        <p:spPr>
          <a:xfrm>
            <a:off x="9003755"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71" name="object 671"/>
          <p:cNvSpPr/>
          <p:nvPr/>
        </p:nvSpPr>
        <p:spPr>
          <a:xfrm>
            <a:off x="9056692"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72" name="object 672"/>
          <p:cNvSpPr/>
          <p:nvPr/>
        </p:nvSpPr>
        <p:spPr>
          <a:xfrm>
            <a:off x="9109628"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73" name="object 673"/>
          <p:cNvSpPr/>
          <p:nvPr/>
        </p:nvSpPr>
        <p:spPr>
          <a:xfrm>
            <a:off x="9162564"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74" name="object 674"/>
          <p:cNvSpPr/>
          <p:nvPr/>
        </p:nvSpPr>
        <p:spPr>
          <a:xfrm>
            <a:off x="9215500"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75" name="object 675"/>
          <p:cNvSpPr/>
          <p:nvPr/>
        </p:nvSpPr>
        <p:spPr>
          <a:xfrm>
            <a:off x="9268435"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76" name="object 676"/>
          <p:cNvSpPr/>
          <p:nvPr/>
        </p:nvSpPr>
        <p:spPr>
          <a:xfrm>
            <a:off x="9321371"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77" name="object 677"/>
          <p:cNvSpPr/>
          <p:nvPr/>
        </p:nvSpPr>
        <p:spPr>
          <a:xfrm>
            <a:off x="9374307"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78" name="object 678"/>
          <p:cNvSpPr/>
          <p:nvPr/>
        </p:nvSpPr>
        <p:spPr>
          <a:xfrm>
            <a:off x="9427243"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79" name="object 679"/>
          <p:cNvSpPr/>
          <p:nvPr/>
        </p:nvSpPr>
        <p:spPr>
          <a:xfrm>
            <a:off x="9480179"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80" name="object 680"/>
          <p:cNvSpPr/>
          <p:nvPr/>
        </p:nvSpPr>
        <p:spPr>
          <a:xfrm>
            <a:off x="9533115"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81" name="object 681"/>
          <p:cNvSpPr/>
          <p:nvPr/>
        </p:nvSpPr>
        <p:spPr>
          <a:xfrm>
            <a:off x="9586051"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82" name="object 682"/>
          <p:cNvSpPr/>
          <p:nvPr/>
        </p:nvSpPr>
        <p:spPr>
          <a:xfrm>
            <a:off x="9638987"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83" name="object 683"/>
          <p:cNvSpPr/>
          <p:nvPr/>
        </p:nvSpPr>
        <p:spPr>
          <a:xfrm>
            <a:off x="9691923"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84" name="object 684"/>
          <p:cNvSpPr/>
          <p:nvPr/>
        </p:nvSpPr>
        <p:spPr>
          <a:xfrm>
            <a:off x="9744859"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85" name="object 685"/>
          <p:cNvSpPr/>
          <p:nvPr/>
        </p:nvSpPr>
        <p:spPr>
          <a:xfrm>
            <a:off x="9797795"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86" name="object 686"/>
          <p:cNvSpPr/>
          <p:nvPr/>
        </p:nvSpPr>
        <p:spPr>
          <a:xfrm>
            <a:off x="9850731"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87" name="object 687"/>
          <p:cNvSpPr/>
          <p:nvPr/>
        </p:nvSpPr>
        <p:spPr>
          <a:xfrm>
            <a:off x="9903666"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88" name="object 688"/>
          <p:cNvSpPr/>
          <p:nvPr/>
        </p:nvSpPr>
        <p:spPr>
          <a:xfrm>
            <a:off x="9956602"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89" name="object 689"/>
          <p:cNvSpPr/>
          <p:nvPr/>
        </p:nvSpPr>
        <p:spPr>
          <a:xfrm>
            <a:off x="10009539"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90" name="object 690"/>
          <p:cNvSpPr/>
          <p:nvPr/>
        </p:nvSpPr>
        <p:spPr>
          <a:xfrm>
            <a:off x="10062475"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91" name="object 691"/>
          <p:cNvSpPr/>
          <p:nvPr/>
        </p:nvSpPr>
        <p:spPr>
          <a:xfrm>
            <a:off x="10115410"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92" name="object 692"/>
          <p:cNvSpPr/>
          <p:nvPr/>
        </p:nvSpPr>
        <p:spPr>
          <a:xfrm>
            <a:off x="10168346"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93" name="object 693"/>
          <p:cNvSpPr/>
          <p:nvPr/>
        </p:nvSpPr>
        <p:spPr>
          <a:xfrm>
            <a:off x="10221282"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94" name="object 694"/>
          <p:cNvSpPr/>
          <p:nvPr/>
        </p:nvSpPr>
        <p:spPr>
          <a:xfrm>
            <a:off x="10274218"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95" name="object 695"/>
          <p:cNvSpPr/>
          <p:nvPr/>
        </p:nvSpPr>
        <p:spPr>
          <a:xfrm>
            <a:off x="10327154"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96" name="object 696"/>
          <p:cNvSpPr/>
          <p:nvPr/>
        </p:nvSpPr>
        <p:spPr>
          <a:xfrm>
            <a:off x="10380090"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97" name="object 697"/>
          <p:cNvSpPr/>
          <p:nvPr/>
        </p:nvSpPr>
        <p:spPr>
          <a:xfrm>
            <a:off x="10433026"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98" name="object 698"/>
          <p:cNvSpPr/>
          <p:nvPr/>
        </p:nvSpPr>
        <p:spPr>
          <a:xfrm>
            <a:off x="10485962"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699" name="object 699"/>
          <p:cNvSpPr/>
          <p:nvPr/>
        </p:nvSpPr>
        <p:spPr>
          <a:xfrm>
            <a:off x="10538898"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00" name="object 700"/>
          <p:cNvSpPr/>
          <p:nvPr/>
        </p:nvSpPr>
        <p:spPr>
          <a:xfrm>
            <a:off x="10591833"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01" name="object 701"/>
          <p:cNvSpPr/>
          <p:nvPr/>
        </p:nvSpPr>
        <p:spPr>
          <a:xfrm>
            <a:off x="10644770"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02" name="object 702"/>
          <p:cNvSpPr/>
          <p:nvPr/>
        </p:nvSpPr>
        <p:spPr>
          <a:xfrm>
            <a:off x="10697706"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03" name="object 703"/>
          <p:cNvSpPr/>
          <p:nvPr/>
        </p:nvSpPr>
        <p:spPr>
          <a:xfrm>
            <a:off x="10750642"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04" name="object 704"/>
          <p:cNvSpPr/>
          <p:nvPr/>
        </p:nvSpPr>
        <p:spPr>
          <a:xfrm>
            <a:off x="10803578"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05" name="object 705"/>
          <p:cNvSpPr/>
          <p:nvPr/>
        </p:nvSpPr>
        <p:spPr>
          <a:xfrm>
            <a:off x="10856514"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06" name="object 706"/>
          <p:cNvSpPr/>
          <p:nvPr/>
        </p:nvSpPr>
        <p:spPr>
          <a:xfrm>
            <a:off x="10909450"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07" name="object 707"/>
          <p:cNvSpPr/>
          <p:nvPr/>
        </p:nvSpPr>
        <p:spPr>
          <a:xfrm>
            <a:off x="10962385"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08" name="object 708"/>
          <p:cNvSpPr/>
          <p:nvPr/>
        </p:nvSpPr>
        <p:spPr>
          <a:xfrm>
            <a:off x="11015321"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09" name="object 709"/>
          <p:cNvSpPr/>
          <p:nvPr/>
        </p:nvSpPr>
        <p:spPr>
          <a:xfrm>
            <a:off x="11068257"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10" name="object 710"/>
          <p:cNvSpPr/>
          <p:nvPr/>
        </p:nvSpPr>
        <p:spPr>
          <a:xfrm>
            <a:off x="11121194"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11" name="object 711"/>
          <p:cNvSpPr/>
          <p:nvPr/>
        </p:nvSpPr>
        <p:spPr>
          <a:xfrm>
            <a:off x="11174130"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12" name="object 712"/>
          <p:cNvSpPr/>
          <p:nvPr/>
        </p:nvSpPr>
        <p:spPr>
          <a:xfrm>
            <a:off x="11227066"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13" name="object 713"/>
          <p:cNvSpPr/>
          <p:nvPr/>
        </p:nvSpPr>
        <p:spPr>
          <a:xfrm>
            <a:off x="11280002"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14" name="object 714"/>
          <p:cNvSpPr/>
          <p:nvPr/>
        </p:nvSpPr>
        <p:spPr>
          <a:xfrm>
            <a:off x="11332938"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15" name="object 715"/>
          <p:cNvSpPr/>
          <p:nvPr/>
        </p:nvSpPr>
        <p:spPr>
          <a:xfrm>
            <a:off x="11385873"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16" name="object 716"/>
          <p:cNvSpPr/>
          <p:nvPr/>
        </p:nvSpPr>
        <p:spPr>
          <a:xfrm>
            <a:off x="11438809"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17" name="object 717"/>
          <p:cNvSpPr/>
          <p:nvPr/>
        </p:nvSpPr>
        <p:spPr>
          <a:xfrm>
            <a:off x="11491745"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18" name="object 718"/>
          <p:cNvSpPr/>
          <p:nvPr/>
        </p:nvSpPr>
        <p:spPr>
          <a:xfrm>
            <a:off x="11544681"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19" name="object 719"/>
          <p:cNvSpPr/>
          <p:nvPr/>
        </p:nvSpPr>
        <p:spPr>
          <a:xfrm>
            <a:off x="11597617"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20" name="object 720"/>
          <p:cNvSpPr/>
          <p:nvPr/>
        </p:nvSpPr>
        <p:spPr>
          <a:xfrm>
            <a:off x="11650554" y="4320816"/>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21" name="object 721"/>
          <p:cNvSpPr/>
          <p:nvPr/>
        </p:nvSpPr>
        <p:spPr>
          <a:xfrm>
            <a:off x="851618"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22" name="object 722"/>
          <p:cNvSpPr/>
          <p:nvPr/>
        </p:nvSpPr>
        <p:spPr>
          <a:xfrm>
            <a:off x="904554"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23" name="object 723"/>
          <p:cNvSpPr/>
          <p:nvPr/>
        </p:nvSpPr>
        <p:spPr>
          <a:xfrm>
            <a:off x="957490"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24" name="object 724"/>
          <p:cNvSpPr/>
          <p:nvPr/>
        </p:nvSpPr>
        <p:spPr>
          <a:xfrm>
            <a:off x="1222169"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25" name="object 725"/>
          <p:cNvSpPr/>
          <p:nvPr/>
        </p:nvSpPr>
        <p:spPr>
          <a:xfrm>
            <a:off x="1275105"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26" name="object 726"/>
          <p:cNvSpPr/>
          <p:nvPr/>
        </p:nvSpPr>
        <p:spPr>
          <a:xfrm>
            <a:off x="1539785"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27" name="object 727"/>
          <p:cNvSpPr/>
          <p:nvPr/>
        </p:nvSpPr>
        <p:spPr>
          <a:xfrm>
            <a:off x="1592721"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28" name="object 728"/>
          <p:cNvSpPr/>
          <p:nvPr/>
        </p:nvSpPr>
        <p:spPr>
          <a:xfrm>
            <a:off x="1645657"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29" name="object 729"/>
          <p:cNvSpPr/>
          <p:nvPr/>
        </p:nvSpPr>
        <p:spPr>
          <a:xfrm>
            <a:off x="1698593"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730" name="object 730"/>
          <p:cNvSpPr/>
          <p:nvPr/>
        </p:nvSpPr>
        <p:spPr>
          <a:xfrm>
            <a:off x="1751529"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31" name="object 731"/>
          <p:cNvSpPr/>
          <p:nvPr/>
        </p:nvSpPr>
        <p:spPr>
          <a:xfrm>
            <a:off x="1804465"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32" name="object 732"/>
          <p:cNvSpPr/>
          <p:nvPr/>
        </p:nvSpPr>
        <p:spPr>
          <a:xfrm>
            <a:off x="1857400"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33" name="object 733"/>
          <p:cNvSpPr/>
          <p:nvPr/>
        </p:nvSpPr>
        <p:spPr>
          <a:xfrm>
            <a:off x="1910336"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34" name="object 734"/>
          <p:cNvSpPr/>
          <p:nvPr/>
        </p:nvSpPr>
        <p:spPr>
          <a:xfrm>
            <a:off x="1963273"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35" name="object 735"/>
          <p:cNvSpPr/>
          <p:nvPr/>
        </p:nvSpPr>
        <p:spPr>
          <a:xfrm>
            <a:off x="2016209"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36" name="object 736"/>
          <p:cNvSpPr/>
          <p:nvPr/>
        </p:nvSpPr>
        <p:spPr>
          <a:xfrm>
            <a:off x="2069145"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37" name="object 737"/>
          <p:cNvSpPr/>
          <p:nvPr/>
        </p:nvSpPr>
        <p:spPr>
          <a:xfrm>
            <a:off x="2122081"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38" name="object 738"/>
          <p:cNvSpPr/>
          <p:nvPr/>
        </p:nvSpPr>
        <p:spPr>
          <a:xfrm>
            <a:off x="2175017"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39" name="object 739"/>
          <p:cNvSpPr/>
          <p:nvPr/>
        </p:nvSpPr>
        <p:spPr>
          <a:xfrm>
            <a:off x="2227953"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40" name="object 740"/>
          <p:cNvSpPr/>
          <p:nvPr/>
        </p:nvSpPr>
        <p:spPr>
          <a:xfrm>
            <a:off x="2280888"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41" name="object 741"/>
          <p:cNvSpPr/>
          <p:nvPr/>
        </p:nvSpPr>
        <p:spPr>
          <a:xfrm>
            <a:off x="2333824"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42" name="object 742"/>
          <p:cNvSpPr/>
          <p:nvPr/>
        </p:nvSpPr>
        <p:spPr>
          <a:xfrm>
            <a:off x="2386760"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43" name="object 743"/>
          <p:cNvSpPr/>
          <p:nvPr/>
        </p:nvSpPr>
        <p:spPr>
          <a:xfrm>
            <a:off x="2439696"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44" name="object 744"/>
          <p:cNvSpPr/>
          <p:nvPr/>
        </p:nvSpPr>
        <p:spPr>
          <a:xfrm>
            <a:off x="2492632"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45" name="object 745"/>
          <p:cNvSpPr/>
          <p:nvPr/>
        </p:nvSpPr>
        <p:spPr>
          <a:xfrm>
            <a:off x="2545568"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46" name="object 746"/>
          <p:cNvSpPr/>
          <p:nvPr/>
        </p:nvSpPr>
        <p:spPr>
          <a:xfrm>
            <a:off x="2598504"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47" name="object 747"/>
          <p:cNvSpPr/>
          <p:nvPr/>
        </p:nvSpPr>
        <p:spPr>
          <a:xfrm>
            <a:off x="2651440"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48" name="object 748"/>
          <p:cNvSpPr/>
          <p:nvPr/>
        </p:nvSpPr>
        <p:spPr>
          <a:xfrm>
            <a:off x="2704376"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49" name="object 749"/>
          <p:cNvSpPr/>
          <p:nvPr/>
        </p:nvSpPr>
        <p:spPr>
          <a:xfrm>
            <a:off x="2757312"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50" name="object 750"/>
          <p:cNvSpPr/>
          <p:nvPr/>
        </p:nvSpPr>
        <p:spPr>
          <a:xfrm>
            <a:off x="2810248"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51" name="object 751"/>
          <p:cNvSpPr/>
          <p:nvPr/>
        </p:nvSpPr>
        <p:spPr>
          <a:xfrm>
            <a:off x="2863184"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52" name="object 752"/>
          <p:cNvSpPr/>
          <p:nvPr/>
        </p:nvSpPr>
        <p:spPr>
          <a:xfrm>
            <a:off x="2916120"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53" name="object 753"/>
          <p:cNvSpPr/>
          <p:nvPr/>
        </p:nvSpPr>
        <p:spPr>
          <a:xfrm>
            <a:off x="2969056"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54" name="object 754"/>
          <p:cNvSpPr/>
          <p:nvPr/>
        </p:nvSpPr>
        <p:spPr>
          <a:xfrm>
            <a:off x="3021992"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55" name="object 755"/>
          <p:cNvSpPr/>
          <p:nvPr/>
        </p:nvSpPr>
        <p:spPr>
          <a:xfrm>
            <a:off x="3074928"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56" name="object 756"/>
          <p:cNvSpPr/>
          <p:nvPr/>
        </p:nvSpPr>
        <p:spPr>
          <a:xfrm>
            <a:off x="3127863"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57" name="object 757"/>
          <p:cNvSpPr/>
          <p:nvPr/>
        </p:nvSpPr>
        <p:spPr>
          <a:xfrm>
            <a:off x="3180799"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58" name="object 758"/>
          <p:cNvSpPr/>
          <p:nvPr/>
        </p:nvSpPr>
        <p:spPr>
          <a:xfrm>
            <a:off x="3233736"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59" name="object 759"/>
          <p:cNvSpPr/>
          <p:nvPr/>
        </p:nvSpPr>
        <p:spPr>
          <a:xfrm>
            <a:off x="3286672"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60" name="object 760"/>
          <p:cNvSpPr/>
          <p:nvPr/>
        </p:nvSpPr>
        <p:spPr>
          <a:xfrm>
            <a:off x="3339608"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61" name="object 761"/>
          <p:cNvSpPr/>
          <p:nvPr/>
        </p:nvSpPr>
        <p:spPr>
          <a:xfrm>
            <a:off x="3392544"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62" name="object 762"/>
          <p:cNvSpPr/>
          <p:nvPr/>
        </p:nvSpPr>
        <p:spPr>
          <a:xfrm>
            <a:off x="3445480"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63" name="object 763"/>
          <p:cNvSpPr/>
          <p:nvPr/>
        </p:nvSpPr>
        <p:spPr>
          <a:xfrm>
            <a:off x="3498415"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64" name="object 764"/>
          <p:cNvSpPr/>
          <p:nvPr/>
        </p:nvSpPr>
        <p:spPr>
          <a:xfrm>
            <a:off x="3551351"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65" name="object 765"/>
          <p:cNvSpPr/>
          <p:nvPr/>
        </p:nvSpPr>
        <p:spPr>
          <a:xfrm>
            <a:off x="3604287"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66" name="object 766"/>
          <p:cNvSpPr/>
          <p:nvPr/>
        </p:nvSpPr>
        <p:spPr>
          <a:xfrm>
            <a:off x="3657223"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67" name="object 767"/>
          <p:cNvSpPr/>
          <p:nvPr/>
        </p:nvSpPr>
        <p:spPr>
          <a:xfrm>
            <a:off x="3710159"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68" name="object 768"/>
          <p:cNvSpPr/>
          <p:nvPr/>
        </p:nvSpPr>
        <p:spPr>
          <a:xfrm>
            <a:off x="3763096"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69" name="object 769"/>
          <p:cNvSpPr/>
          <p:nvPr/>
        </p:nvSpPr>
        <p:spPr>
          <a:xfrm>
            <a:off x="3816032"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70" name="object 770"/>
          <p:cNvSpPr/>
          <p:nvPr/>
        </p:nvSpPr>
        <p:spPr>
          <a:xfrm>
            <a:off x="3868968"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71" name="object 771"/>
          <p:cNvSpPr/>
          <p:nvPr/>
        </p:nvSpPr>
        <p:spPr>
          <a:xfrm>
            <a:off x="3921903"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72" name="object 772"/>
          <p:cNvSpPr/>
          <p:nvPr/>
        </p:nvSpPr>
        <p:spPr>
          <a:xfrm>
            <a:off x="3974839"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73" name="object 773"/>
          <p:cNvSpPr/>
          <p:nvPr/>
        </p:nvSpPr>
        <p:spPr>
          <a:xfrm>
            <a:off x="4027775"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74" name="object 774"/>
          <p:cNvSpPr/>
          <p:nvPr/>
        </p:nvSpPr>
        <p:spPr>
          <a:xfrm>
            <a:off x="4080711"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75" name="object 775"/>
          <p:cNvSpPr/>
          <p:nvPr/>
        </p:nvSpPr>
        <p:spPr>
          <a:xfrm>
            <a:off x="4133647"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76" name="object 776"/>
          <p:cNvSpPr/>
          <p:nvPr/>
        </p:nvSpPr>
        <p:spPr>
          <a:xfrm>
            <a:off x="4186583"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77" name="object 777"/>
          <p:cNvSpPr/>
          <p:nvPr/>
        </p:nvSpPr>
        <p:spPr>
          <a:xfrm>
            <a:off x="4239519"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78" name="object 778"/>
          <p:cNvSpPr/>
          <p:nvPr/>
        </p:nvSpPr>
        <p:spPr>
          <a:xfrm>
            <a:off x="4292455"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79" name="object 779"/>
          <p:cNvSpPr/>
          <p:nvPr/>
        </p:nvSpPr>
        <p:spPr>
          <a:xfrm>
            <a:off x="4345390"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80" name="object 780"/>
          <p:cNvSpPr/>
          <p:nvPr/>
        </p:nvSpPr>
        <p:spPr>
          <a:xfrm>
            <a:off x="4398327"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81" name="object 781"/>
          <p:cNvSpPr/>
          <p:nvPr/>
        </p:nvSpPr>
        <p:spPr>
          <a:xfrm>
            <a:off x="4451263"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82" name="object 782"/>
          <p:cNvSpPr/>
          <p:nvPr/>
        </p:nvSpPr>
        <p:spPr>
          <a:xfrm>
            <a:off x="4504199"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83" name="object 783"/>
          <p:cNvSpPr/>
          <p:nvPr/>
        </p:nvSpPr>
        <p:spPr>
          <a:xfrm>
            <a:off x="4557135"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84" name="object 784"/>
          <p:cNvSpPr/>
          <p:nvPr/>
        </p:nvSpPr>
        <p:spPr>
          <a:xfrm>
            <a:off x="4610071"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85" name="object 785"/>
          <p:cNvSpPr/>
          <p:nvPr/>
        </p:nvSpPr>
        <p:spPr>
          <a:xfrm>
            <a:off x="4663007"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86" name="object 786"/>
          <p:cNvSpPr/>
          <p:nvPr/>
        </p:nvSpPr>
        <p:spPr>
          <a:xfrm>
            <a:off x="4715943"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87" name="object 787"/>
          <p:cNvSpPr/>
          <p:nvPr/>
        </p:nvSpPr>
        <p:spPr>
          <a:xfrm>
            <a:off x="4768878"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88" name="object 788"/>
          <p:cNvSpPr/>
          <p:nvPr/>
        </p:nvSpPr>
        <p:spPr>
          <a:xfrm>
            <a:off x="4821814"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89" name="object 789"/>
          <p:cNvSpPr/>
          <p:nvPr/>
        </p:nvSpPr>
        <p:spPr>
          <a:xfrm>
            <a:off x="4874750"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90" name="object 790"/>
          <p:cNvSpPr/>
          <p:nvPr/>
        </p:nvSpPr>
        <p:spPr>
          <a:xfrm>
            <a:off x="4927687"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91" name="object 791"/>
          <p:cNvSpPr/>
          <p:nvPr/>
        </p:nvSpPr>
        <p:spPr>
          <a:xfrm>
            <a:off x="4980623"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92" name="object 792"/>
          <p:cNvSpPr/>
          <p:nvPr/>
        </p:nvSpPr>
        <p:spPr>
          <a:xfrm>
            <a:off x="5033559"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93" name="object 793"/>
          <p:cNvSpPr/>
          <p:nvPr/>
        </p:nvSpPr>
        <p:spPr>
          <a:xfrm>
            <a:off x="5086495"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94" name="object 794"/>
          <p:cNvSpPr/>
          <p:nvPr/>
        </p:nvSpPr>
        <p:spPr>
          <a:xfrm>
            <a:off x="5139430"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95" name="object 795"/>
          <p:cNvSpPr/>
          <p:nvPr/>
        </p:nvSpPr>
        <p:spPr>
          <a:xfrm>
            <a:off x="5192366"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96" name="object 796"/>
          <p:cNvSpPr/>
          <p:nvPr/>
        </p:nvSpPr>
        <p:spPr>
          <a:xfrm>
            <a:off x="5245302"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97" name="object 797"/>
          <p:cNvSpPr/>
          <p:nvPr/>
        </p:nvSpPr>
        <p:spPr>
          <a:xfrm>
            <a:off x="5298238"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98" name="object 798"/>
          <p:cNvSpPr/>
          <p:nvPr/>
        </p:nvSpPr>
        <p:spPr>
          <a:xfrm>
            <a:off x="5351174"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799" name="object 799"/>
          <p:cNvSpPr/>
          <p:nvPr/>
        </p:nvSpPr>
        <p:spPr>
          <a:xfrm>
            <a:off x="5404110"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800" name="object 800"/>
          <p:cNvSpPr/>
          <p:nvPr/>
        </p:nvSpPr>
        <p:spPr>
          <a:xfrm>
            <a:off x="5457046"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801" name="object 801"/>
          <p:cNvSpPr/>
          <p:nvPr/>
        </p:nvSpPr>
        <p:spPr>
          <a:xfrm>
            <a:off x="5509982"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802" name="object 802"/>
          <p:cNvSpPr/>
          <p:nvPr/>
        </p:nvSpPr>
        <p:spPr>
          <a:xfrm>
            <a:off x="5562918"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803" name="object 803"/>
          <p:cNvSpPr/>
          <p:nvPr/>
        </p:nvSpPr>
        <p:spPr>
          <a:xfrm>
            <a:off x="5615854"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804" name="object 804"/>
          <p:cNvSpPr/>
          <p:nvPr/>
        </p:nvSpPr>
        <p:spPr>
          <a:xfrm>
            <a:off x="5668790"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805" name="object 805"/>
          <p:cNvSpPr/>
          <p:nvPr/>
        </p:nvSpPr>
        <p:spPr>
          <a:xfrm>
            <a:off x="5721726"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806" name="object 806"/>
          <p:cNvSpPr/>
          <p:nvPr/>
        </p:nvSpPr>
        <p:spPr>
          <a:xfrm>
            <a:off x="5774662"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807" name="object 807"/>
          <p:cNvSpPr/>
          <p:nvPr/>
        </p:nvSpPr>
        <p:spPr>
          <a:xfrm>
            <a:off x="5827598"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808" name="object 808"/>
          <p:cNvSpPr/>
          <p:nvPr/>
        </p:nvSpPr>
        <p:spPr>
          <a:xfrm>
            <a:off x="5880534"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809" name="object 809"/>
          <p:cNvSpPr/>
          <p:nvPr/>
        </p:nvSpPr>
        <p:spPr>
          <a:xfrm>
            <a:off x="5933470"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810" name="object 810"/>
          <p:cNvSpPr/>
          <p:nvPr/>
        </p:nvSpPr>
        <p:spPr>
          <a:xfrm>
            <a:off x="5986405"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811" name="object 811"/>
          <p:cNvSpPr/>
          <p:nvPr/>
        </p:nvSpPr>
        <p:spPr>
          <a:xfrm>
            <a:off x="6039341" y="3973262"/>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812" name="object 812"/>
          <p:cNvSpPr/>
          <p:nvPr/>
        </p:nvSpPr>
        <p:spPr>
          <a:xfrm>
            <a:off x="6092277"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13" name="object 813"/>
          <p:cNvSpPr/>
          <p:nvPr/>
        </p:nvSpPr>
        <p:spPr>
          <a:xfrm>
            <a:off x="6145213"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14" name="object 814"/>
          <p:cNvSpPr/>
          <p:nvPr/>
        </p:nvSpPr>
        <p:spPr>
          <a:xfrm>
            <a:off x="6198149"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15" name="object 815"/>
          <p:cNvSpPr/>
          <p:nvPr/>
        </p:nvSpPr>
        <p:spPr>
          <a:xfrm>
            <a:off x="6251086"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16" name="object 816"/>
          <p:cNvSpPr/>
          <p:nvPr/>
        </p:nvSpPr>
        <p:spPr>
          <a:xfrm>
            <a:off x="6304022"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17" name="object 817"/>
          <p:cNvSpPr/>
          <p:nvPr/>
        </p:nvSpPr>
        <p:spPr>
          <a:xfrm>
            <a:off x="6356958"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18" name="object 818"/>
          <p:cNvSpPr/>
          <p:nvPr/>
        </p:nvSpPr>
        <p:spPr>
          <a:xfrm>
            <a:off x="6409893"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19" name="object 819"/>
          <p:cNvSpPr/>
          <p:nvPr/>
        </p:nvSpPr>
        <p:spPr>
          <a:xfrm>
            <a:off x="6462829"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20" name="object 820"/>
          <p:cNvSpPr/>
          <p:nvPr/>
        </p:nvSpPr>
        <p:spPr>
          <a:xfrm>
            <a:off x="6515765"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21" name="object 821"/>
          <p:cNvSpPr/>
          <p:nvPr/>
        </p:nvSpPr>
        <p:spPr>
          <a:xfrm>
            <a:off x="6568701"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22" name="object 822"/>
          <p:cNvSpPr/>
          <p:nvPr/>
        </p:nvSpPr>
        <p:spPr>
          <a:xfrm>
            <a:off x="6621637"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23" name="object 823"/>
          <p:cNvSpPr/>
          <p:nvPr/>
        </p:nvSpPr>
        <p:spPr>
          <a:xfrm>
            <a:off x="6674573"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24" name="object 824"/>
          <p:cNvSpPr/>
          <p:nvPr/>
        </p:nvSpPr>
        <p:spPr>
          <a:xfrm>
            <a:off x="6727510"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25" name="object 825"/>
          <p:cNvSpPr/>
          <p:nvPr/>
        </p:nvSpPr>
        <p:spPr>
          <a:xfrm>
            <a:off x="6780445"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26" name="object 826"/>
          <p:cNvSpPr/>
          <p:nvPr/>
        </p:nvSpPr>
        <p:spPr>
          <a:xfrm>
            <a:off x="6833381"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27" name="object 827"/>
          <p:cNvSpPr/>
          <p:nvPr/>
        </p:nvSpPr>
        <p:spPr>
          <a:xfrm>
            <a:off x="6886317"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28" name="object 828"/>
          <p:cNvSpPr/>
          <p:nvPr/>
        </p:nvSpPr>
        <p:spPr>
          <a:xfrm>
            <a:off x="6939253"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29" name="object 829"/>
          <p:cNvSpPr/>
          <p:nvPr/>
        </p:nvSpPr>
        <p:spPr>
          <a:xfrm>
            <a:off x="6992189"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30" name="object 830"/>
          <p:cNvSpPr/>
          <p:nvPr/>
        </p:nvSpPr>
        <p:spPr>
          <a:xfrm>
            <a:off x="7045125"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31" name="object 831"/>
          <p:cNvSpPr/>
          <p:nvPr/>
        </p:nvSpPr>
        <p:spPr>
          <a:xfrm>
            <a:off x="7098061"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32" name="object 832"/>
          <p:cNvSpPr/>
          <p:nvPr/>
        </p:nvSpPr>
        <p:spPr>
          <a:xfrm>
            <a:off x="7150997"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33" name="object 833"/>
          <p:cNvSpPr/>
          <p:nvPr/>
        </p:nvSpPr>
        <p:spPr>
          <a:xfrm>
            <a:off x="7203933"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34" name="object 834"/>
          <p:cNvSpPr/>
          <p:nvPr/>
        </p:nvSpPr>
        <p:spPr>
          <a:xfrm>
            <a:off x="7256869"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35" name="object 835"/>
          <p:cNvSpPr/>
          <p:nvPr/>
        </p:nvSpPr>
        <p:spPr>
          <a:xfrm>
            <a:off x="7309805"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36" name="object 836"/>
          <p:cNvSpPr/>
          <p:nvPr/>
        </p:nvSpPr>
        <p:spPr>
          <a:xfrm>
            <a:off x="7362741"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37" name="object 837"/>
          <p:cNvSpPr/>
          <p:nvPr/>
        </p:nvSpPr>
        <p:spPr>
          <a:xfrm>
            <a:off x="7415677"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38" name="object 838"/>
          <p:cNvSpPr/>
          <p:nvPr/>
        </p:nvSpPr>
        <p:spPr>
          <a:xfrm>
            <a:off x="7468613"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39" name="object 839"/>
          <p:cNvSpPr/>
          <p:nvPr/>
        </p:nvSpPr>
        <p:spPr>
          <a:xfrm>
            <a:off x="7521549"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40" name="object 840"/>
          <p:cNvSpPr/>
          <p:nvPr/>
        </p:nvSpPr>
        <p:spPr>
          <a:xfrm>
            <a:off x="7574485"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41" name="object 841"/>
          <p:cNvSpPr/>
          <p:nvPr/>
        </p:nvSpPr>
        <p:spPr>
          <a:xfrm>
            <a:off x="7627420"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42" name="object 842"/>
          <p:cNvSpPr/>
          <p:nvPr/>
        </p:nvSpPr>
        <p:spPr>
          <a:xfrm>
            <a:off x="7680356"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43" name="object 843"/>
          <p:cNvSpPr/>
          <p:nvPr/>
        </p:nvSpPr>
        <p:spPr>
          <a:xfrm>
            <a:off x="7733293"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44" name="object 844"/>
          <p:cNvSpPr/>
          <p:nvPr/>
        </p:nvSpPr>
        <p:spPr>
          <a:xfrm>
            <a:off x="7786229"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45" name="object 845"/>
          <p:cNvSpPr/>
          <p:nvPr/>
        </p:nvSpPr>
        <p:spPr>
          <a:xfrm>
            <a:off x="7839165"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46" name="object 846"/>
          <p:cNvSpPr/>
          <p:nvPr/>
        </p:nvSpPr>
        <p:spPr>
          <a:xfrm>
            <a:off x="7892101"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47" name="object 847"/>
          <p:cNvSpPr/>
          <p:nvPr/>
        </p:nvSpPr>
        <p:spPr>
          <a:xfrm>
            <a:off x="7945037"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48" name="object 848"/>
          <p:cNvSpPr/>
          <p:nvPr/>
        </p:nvSpPr>
        <p:spPr>
          <a:xfrm>
            <a:off x="7997973"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49" name="object 849"/>
          <p:cNvSpPr/>
          <p:nvPr/>
        </p:nvSpPr>
        <p:spPr>
          <a:xfrm>
            <a:off x="8050908"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50" name="object 850"/>
          <p:cNvSpPr/>
          <p:nvPr/>
        </p:nvSpPr>
        <p:spPr>
          <a:xfrm>
            <a:off x="8103844"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51" name="object 851"/>
          <p:cNvSpPr/>
          <p:nvPr/>
        </p:nvSpPr>
        <p:spPr>
          <a:xfrm>
            <a:off x="8156780"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52" name="object 852"/>
          <p:cNvSpPr/>
          <p:nvPr/>
        </p:nvSpPr>
        <p:spPr>
          <a:xfrm>
            <a:off x="8209717"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53" name="object 853"/>
          <p:cNvSpPr/>
          <p:nvPr/>
        </p:nvSpPr>
        <p:spPr>
          <a:xfrm>
            <a:off x="8262653"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54" name="object 854"/>
          <p:cNvSpPr/>
          <p:nvPr/>
        </p:nvSpPr>
        <p:spPr>
          <a:xfrm>
            <a:off x="8315589"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55" name="object 855"/>
          <p:cNvSpPr/>
          <p:nvPr/>
        </p:nvSpPr>
        <p:spPr>
          <a:xfrm>
            <a:off x="8368525"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56" name="object 856"/>
          <p:cNvSpPr/>
          <p:nvPr/>
        </p:nvSpPr>
        <p:spPr>
          <a:xfrm>
            <a:off x="8421460"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57" name="object 857"/>
          <p:cNvSpPr/>
          <p:nvPr/>
        </p:nvSpPr>
        <p:spPr>
          <a:xfrm>
            <a:off x="8474396"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58" name="object 858"/>
          <p:cNvSpPr/>
          <p:nvPr/>
        </p:nvSpPr>
        <p:spPr>
          <a:xfrm>
            <a:off x="8527332"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59" name="object 859"/>
          <p:cNvSpPr/>
          <p:nvPr/>
        </p:nvSpPr>
        <p:spPr>
          <a:xfrm>
            <a:off x="8580268"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60" name="object 860"/>
          <p:cNvSpPr/>
          <p:nvPr/>
        </p:nvSpPr>
        <p:spPr>
          <a:xfrm>
            <a:off x="8633204"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61" name="object 861"/>
          <p:cNvSpPr/>
          <p:nvPr/>
        </p:nvSpPr>
        <p:spPr>
          <a:xfrm>
            <a:off x="8686140"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62" name="object 862"/>
          <p:cNvSpPr/>
          <p:nvPr/>
        </p:nvSpPr>
        <p:spPr>
          <a:xfrm>
            <a:off x="8739076"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63" name="object 863"/>
          <p:cNvSpPr/>
          <p:nvPr/>
        </p:nvSpPr>
        <p:spPr>
          <a:xfrm>
            <a:off x="8792012"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64" name="object 864"/>
          <p:cNvSpPr/>
          <p:nvPr/>
        </p:nvSpPr>
        <p:spPr>
          <a:xfrm>
            <a:off x="8844948"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65" name="object 865"/>
          <p:cNvSpPr/>
          <p:nvPr/>
        </p:nvSpPr>
        <p:spPr>
          <a:xfrm>
            <a:off x="8897883"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66" name="object 866"/>
          <p:cNvSpPr/>
          <p:nvPr/>
        </p:nvSpPr>
        <p:spPr>
          <a:xfrm>
            <a:off x="8950819"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67" name="object 867"/>
          <p:cNvSpPr/>
          <p:nvPr/>
        </p:nvSpPr>
        <p:spPr>
          <a:xfrm>
            <a:off x="9003755"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68" name="object 868"/>
          <p:cNvSpPr/>
          <p:nvPr/>
        </p:nvSpPr>
        <p:spPr>
          <a:xfrm>
            <a:off x="9056692"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69" name="object 869"/>
          <p:cNvSpPr/>
          <p:nvPr/>
        </p:nvSpPr>
        <p:spPr>
          <a:xfrm>
            <a:off x="9109628"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70" name="object 870"/>
          <p:cNvSpPr/>
          <p:nvPr/>
        </p:nvSpPr>
        <p:spPr>
          <a:xfrm>
            <a:off x="9162564"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71" name="object 871"/>
          <p:cNvSpPr/>
          <p:nvPr/>
        </p:nvSpPr>
        <p:spPr>
          <a:xfrm>
            <a:off x="9215500"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72" name="object 872"/>
          <p:cNvSpPr/>
          <p:nvPr/>
        </p:nvSpPr>
        <p:spPr>
          <a:xfrm>
            <a:off x="9268435"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73" name="object 873"/>
          <p:cNvSpPr/>
          <p:nvPr/>
        </p:nvSpPr>
        <p:spPr>
          <a:xfrm>
            <a:off x="9321371"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74" name="object 874"/>
          <p:cNvSpPr/>
          <p:nvPr/>
        </p:nvSpPr>
        <p:spPr>
          <a:xfrm>
            <a:off x="9374307"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75" name="object 875"/>
          <p:cNvSpPr/>
          <p:nvPr/>
        </p:nvSpPr>
        <p:spPr>
          <a:xfrm>
            <a:off x="9427243"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76" name="object 876"/>
          <p:cNvSpPr/>
          <p:nvPr/>
        </p:nvSpPr>
        <p:spPr>
          <a:xfrm>
            <a:off x="9480179"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77" name="object 877"/>
          <p:cNvSpPr/>
          <p:nvPr/>
        </p:nvSpPr>
        <p:spPr>
          <a:xfrm>
            <a:off x="9533115"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78" name="object 878"/>
          <p:cNvSpPr/>
          <p:nvPr/>
        </p:nvSpPr>
        <p:spPr>
          <a:xfrm>
            <a:off x="9586051"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79" name="object 879"/>
          <p:cNvSpPr/>
          <p:nvPr/>
        </p:nvSpPr>
        <p:spPr>
          <a:xfrm>
            <a:off x="9638987"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80" name="object 880"/>
          <p:cNvSpPr/>
          <p:nvPr/>
        </p:nvSpPr>
        <p:spPr>
          <a:xfrm>
            <a:off x="9691923"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81" name="object 881"/>
          <p:cNvSpPr/>
          <p:nvPr/>
        </p:nvSpPr>
        <p:spPr>
          <a:xfrm>
            <a:off x="9744859"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82" name="object 882"/>
          <p:cNvSpPr/>
          <p:nvPr/>
        </p:nvSpPr>
        <p:spPr>
          <a:xfrm>
            <a:off x="9797795"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83" name="object 883"/>
          <p:cNvSpPr/>
          <p:nvPr/>
        </p:nvSpPr>
        <p:spPr>
          <a:xfrm>
            <a:off x="9850731"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84" name="object 884"/>
          <p:cNvSpPr/>
          <p:nvPr/>
        </p:nvSpPr>
        <p:spPr>
          <a:xfrm>
            <a:off x="9903666"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85" name="object 885"/>
          <p:cNvSpPr/>
          <p:nvPr/>
        </p:nvSpPr>
        <p:spPr>
          <a:xfrm>
            <a:off x="9956602"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86" name="object 886"/>
          <p:cNvSpPr/>
          <p:nvPr/>
        </p:nvSpPr>
        <p:spPr>
          <a:xfrm>
            <a:off x="10009539"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87" name="object 887"/>
          <p:cNvSpPr/>
          <p:nvPr/>
        </p:nvSpPr>
        <p:spPr>
          <a:xfrm>
            <a:off x="10062475"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88" name="object 888"/>
          <p:cNvSpPr/>
          <p:nvPr/>
        </p:nvSpPr>
        <p:spPr>
          <a:xfrm>
            <a:off x="10115410"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89" name="object 889"/>
          <p:cNvSpPr/>
          <p:nvPr/>
        </p:nvSpPr>
        <p:spPr>
          <a:xfrm>
            <a:off x="10168346"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90" name="object 890"/>
          <p:cNvSpPr/>
          <p:nvPr/>
        </p:nvSpPr>
        <p:spPr>
          <a:xfrm>
            <a:off x="10221282"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91" name="object 891"/>
          <p:cNvSpPr/>
          <p:nvPr/>
        </p:nvSpPr>
        <p:spPr>
          <a:xfrm>
            <a:off x="10274218"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92" name="object 892"/>
          <p:cNvSpPr/>
          <p:nvPr/>
        </p:nvSpPr>
        <p:spPr>
          <a:xfrm>
            <a:off x="10327154"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93" name="object 893"/>
          <p:cNvSpPr/>
          <p:nvPr/>
        </p:nvSpPr>
        <p:spPr>
          <a:xfrm>
            <a:off x="10380090"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94" name="object 894"/>
          <p:cNvSpPr/>
          <p:nvPr/>
        </p:nvSpPr>
        <p:spPr>
          <a:xfrm>
            <a:off x="10433026"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95" name="object 895"/>
          <p:cNvSpPr/>
          <p:nvPr/>
        </p:nvSpPr>
        <p:spPr>
          <a:xfrm>
            <a:off x="10485962"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96" name="object 896"/>
          <p:cNvSpPr/>
          <p:nvPr/>
        </p:nvSpPr>
        <p:spPr>
          <a:xfrm>
            <a:off x="10538898"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97" name="object 897"/>
          <p:cNvSpPr/>
          <p:nvPr/>
        </p:nvSpPr>
        <p:spPr>
          <a:xfrm>
            <a:off x="10591833"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98" name="object 898"/>
          <p:cNvSpPr/>
          <p:nvPr/>
        </p:nvSpPr>
        <p:spPr>
          <a:xfrm>
            <a:off x="10644770"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899" name="object 899"/>
          <p:cNvSpPr/>
          <p:nvPr/>
        </p:nvSpPr>
        <p:spPr>
          <a:xfrm>
            <a:off x="10697706"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00" name="object 900"/>
          <p:cNvSpPr/>
          <p:nvPr/>
        </p:nvSpPr>
        <p:spPr>
          <a:xfrm>
            <a:off x="10750642"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01" name="object 901"/>
          <p:cNvSpPr/>
          <p:nvPr/>
        </p:nvSpPr>
        <p:spPr>
          <a:xfrm>
            <a:off x="10803578"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02" name="object 902"/>
          <p:cNvSpPr/>
          <p:nvPr/>
        </p:nvSpPr>
        <p:spPr>
          <a:xfrm>
            <a:off x="10856514"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03" name="object 903"/>
          <p:cNvSpPr/>
          <p:nvPr/>
        </p:nvSpPr>
        <p:spPr>
          <a:xfrm>
            <a:off x="10909450"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04" name="object 904"/>
          <p:cNvSpPr/>
          <p:nvPr/>
        </p:nvSpPr>
        <p:spPr>
          <a:xfrm>
            <a:off x="10962385"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05" name="object 905"/>
          <p:cNvSpPr/>
          <p:nvPr/>
        </p:nvSpPr>
        <p:spPr>
          <a:xfrm>
            <a:off x="11015321"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06" name="object 906"/>
          <p:cNvSpPr/>
          <p:nvPr/>
        </p:nvSpPr>
        <p:spPr>
          <a:xfrm>
            <a:off x="11068257"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07" name="object 907"/>
          <p:cNvSpPr/>
          <p:nvPr/>
        </p:nvSpPr>
        <p:spPr>
          <a:xfrm>
            <a:off x="11121194"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08" name="object 908"/>
          <p:cNvSpPr/>
          <p:nvPr/>
        </p:nvSpPr>
        <p:spPr>
          <a:xfrm>
            <a:off x="11174130"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09" name="object 909"/>
          <p:cNvSpPr/>
          <p:nvPr/>
        </p:nvSpPr>
        <p:spPr>
          <a:xfrm>
            <a:off x="11227066"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10" name="object 910"/>
          <p:cNvSpPr/>
          <p:nvPr/>
        </p:nvSpPr>
        <p:spPr>
          <a:xfrm>
            <a:off x="11280002"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11" name="object 911"/>
          <p:cNvSpPr/>
          <p:nvPr/>
        </p:nvSpPr>
        <p:spPr>
          <a:xfrm>
            <a:off x="11332938"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12" name="object 912"/>
          <p:cNvSpPr/>
          <p:nvPr/>
        </p:nvSpPr>
        <p:spPr>
          <a:xfrm>
            <a:off x="11385873"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13" name="object 913"/>
          <p:cNvSpPr/>
          <p:nvPr/>
        </p:nvSpPr>
        <p:spPr>
          <a:xfrm>
            <a:off x="11438809"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14" name="object 914"/>
          <p:cNvSpPr/>
          <p:nvPr/>
        </p:nvSpPr>
        <p:spPr>
          <a:xfrm>
            <a:off x="11491745"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15" name="object 915"/>
          <p:cNvSpPr/>
          <p:nvPr/>
        </p:nvSpPr>
        <p:spPr>
          <a:xfrm>
            <a:off x="11544681"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16" name="object 916"/>
          <p:cNvSpPr/>
          <p:nvPr/>
        </p:nvSpPr>
        <p:spPr>
          <a:xfrm>
            <a:off x="11597617"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17" name="object 917"/>
          <p:cNvSpPr/>
          <p:nvPr/>
        </p:nvSpPr>
        <p:spPr>
          <a:xfrm>
            <a:off x="11650554" y="3973262"/>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18" name="object 918"/>
          <p:cNvSpPr/>
          <p:nvPr/>
        </p:nvSpPr>
        <p:spPr>
          <a:xfrm>
            <a:off x="851618"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19" name="object 919"/>
          <p:cNvSpPr/>
          <p:nvPr/>
        </p:nvSpPr>
        <p:spPr>
          <a:xfrm>
            <a:off x="904554"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20" name="object 920"/>
          <p:cNvSpPr/>
          <p:nvPr/>
        </p:nvSpPr>
        <p:spPr>
          <a:xfrm>
            <a:off x="957490"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21" name="object 921"/>
          <p:cNvSpPr/>
          <p:nvPr/>
        </p:nvSpPr>
        <p:spPr>
          <a:xfrm>
            <a:off x="1010425"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22" name="object 922"/>
          <p:cNvSpPr/>
          <p:nvPr/>
        </p:nvSpPr>
        <p:spPr>
          <a:xfrm>
            <a:off x="1063361"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23" name="object 923"/>
          <p:cNvSpPr/>
          <p:nvPr/>
        </p:nvSpPr>
        <p:spPr>
          <a:xfrm>
            <a:off x="1116297"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24" name="object 924"/>
          <p:cNvSpPr/>
          <p:nvPr/>
        </p:nvSpPr>
        <p:spPr>
          <a:xfrm>
            <a:off x="1169233"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25" name="object 925"/>
          <p:cNvSpPr/>
          <p:nvPr/>
        </p:nvSpPr>
        <p:spPr>
          <a:xfrm>
            <a:off x="1222169"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26" name="object 926"/>
          <p:cNvSpPr/>
          <p:nvPr/>
        </p:nvSpPr>
        <p:spPr>
          <a:xfrm>
            <a:off x="1275105"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27" name="object 927"/>
          <p:cNvSpPr/>
          <p:nvPr/>
        </p:nvSpPr>
        <p:spPr>
          <a:xfrm>
            <a:off x="1328041"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28" name="object 928"/>
          <p:cNvSpPr/>
          <p:nvPr/>
        </p:nvSpPr>
        <p:spPr>
          <a:xfrm>
            <a:off x="1380978"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29" name="object 929"/>
          <p:cNvSpPr/>
          <p:nvPr/>
        </p:nvSpPr>
        <p:spPr>
          <a:xfrm>
            <a:off x="1433913"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30" name="object 930"/>
          <p:cNvSpPr/>
          <p:nvPr/>
        </p:nvSpPr>
        <p:spPr>
          <a:xfrm>
            <a:off x="1486849"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31" name="object 931"/>
          <p:cNvSpPr/>
          <p:nvPr/>
        </p:nvSpPr>
        <p:spPr>
          <a:xfrm>
            <a:off x="1539785"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32" name="object 932"/>
          <p:cNvSpPr/>
          <p:nvPr/>
        </p:nvSpPr>
        <p:spPr>
          <a:xfrm>
            <a:off x="1592721"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33" name="object 933"/>
          <p:cNvSpPr/>
          <p:nvPr/>
        </p:nvSpPr>
        <p:spPr>
          <a:xfrm>
            <a:off x="1645657"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34" name="object 934"/>
          <p:cNvSpPr/>
          <p:nvPr/>
        </p:nvSpPr>
        <p:spPr>
          <a:xfrm>
            <a:off x="1698593"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935" name="object 935"/>
          <p:cNvSpPr/>
          <p:nvPr/>
        </p:nvSpPr>
        <p:spPr>
          <a:xfrm>
            <a:off x="1751529"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36" name="object 936"/>
          <p:cNvSpPr/>
          <p:nvPr/>
        </p:nvSpPr>
        <p:spPr>
          <a:xfrm>
            <a:off x="1804465"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37" name="object 937"/>
          <p:cNvSpPr/>
          <p:nvPr/>
        </p:nvSpPr>
        <p:spPr>
          <a:xfrm>
            <a:off x="1857400"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38" name="object 938"/>
          <p:cNvSpPr/>
          <p:nvPr/>
        </p:nvSpPr>
        <p:spPr>
          <a:xfrm>
            <a:off x="1910336"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39" name="object 939"/>
          <p:cNvSpPr/>
          <p:nvPr/>
        </p:nvSpPr>
        <p:spPr>
          <a:xfrm>
            <a:off x="1963273"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40" name="object 940"/>
          <p:cNvSpPr/>
          <p:nvPr/>
        </p:nvSpPr>
        <p:spPr>
          <a:xfrm>
            <a:off x="2016209"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41" name="object 941"/>
          <p:cNvSpPr/>
          <p:nvPr/>
        </p:nvSpPr>
        <p:spPr>
          <a:xfrm>
            <a:off x="2069145"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42" name="object 942"/>
          <p:cNvSpPr/>
          <p:nvPr/>
        </p:nvSpPr>
        <p:spPr>
          <a:xfrm>
            <a:off x="2122081"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43" name="object 943"/>
          <p:cNvSpPr/>
          <p:nvPr/>
        </p:nvSpPr>
        <p:spPr>
          <a:xfrm>
            <a:off x="2175017"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44" name="object 944"/>
          <p:cNvSpPr/>
          <p:nvPr/>
        </p:nvSpPr>
        <p:spPr>
          <a:xfrm>
            <a:off x="2227953"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45" name="object 945"/>
          <p:cNvSpPr/>
          <p:nvPr/>
        </p:nvSpPr>
        <p:spPr>
          <a:xfrm>
            <a:off x="2280888"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46" name="object 946"/>
          <p:cNvSpPr/>
          <p:nvPr/>
        </p:nvSpPr>
        <p:spPr>
          <a:xfrm>
            <a:off x="2333824"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47" name="object 947"/>
          <p:cNvSpPr/>
          <p:nvPr/>
        </p:nvSpPr>
        <p:spPr>
          <a:xfrm>
            <a:off x="2386760"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48" name="object 948"/>
          <p:cNvSpPr/>
          <p:nvPr/>
        </p:nvSpPr>
        <p:spPr>
          <a:xfrm>
            <a:off x="2439696"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49" name="object 949"/>
          <p:cNvSpPr/>
          <p:nvPr/>
        </p:nvSpPr>
        <p:spPr>
          <a:xfrm>
            <a:off x="2492632"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50" name="object 950"/>
          <p:cNvSpPr/>
          <p:nvPr/>
        </p:nvSpPr>
        <p:spPr>
          <a:xfrm>
            <a:off x="2545568"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51" name="object 951"/>
          <p:cNvSpPr/>
          <p:nvPr/>
        </p:nvSpPr>
        <p:spPr>
          <a:xfrm>
            <a:off x="2598504"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52" name="object 952"/>
          <p:cNvSpPr/>
          <p:nvPr/>
        </p:nvSpPr>
        <p:spPr>
          <a:xfrm>
            <a:off x="2651440"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53" name="object 953"/>
          <p:cNvSpPr/>
          <p:nvPr/>
        </p:nvSpPr>
        <p:spPr>
          <a:xfrm>
            <a:off x="2704376"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54" name="object 954"/>
          <p:cNvSpPr/>
          <p:nvPr/>
        </p:nvSpPr>
        <p:spPr>
          <a:xfrm>
            <a:off x="2757312"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55" name="object 955"/>
          <p:cNvSpPr/>
          <p:nvPr/>
        </p:nvSpPr>
        <p:spPr>
          <a:xfrm>
            <a:off x="2810248"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56" name="object 956"/>
          <p:cNvSpPr/>
          <p:nvPr/>
        </p:nvSpPr>
        <p:spPr>
          <a:xfrm>
            <a:off x="2863184"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57" name="object 957"/>
          <p:cNvSpPr/>
          <p:nvPr/>
        </p:nvSpPr>
        <p:spPr>
          <a:xfrm>
            <a:off x="2916120"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58" name="object 958"/>
          <p:cNvSpPr/>
          <p:nvPr/>
        </p:nvSpPr>
        <p:spPr>
          <a:xfrm>
            <a:off x="2969056"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59" name="object 959"/>
          <p:cNvSpPr/>
          <p:nvPr/>
        </p:nvSpPr>
        <p:spPr>
          <a:xfrm>
            <a:off x="3021992"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60" name="object 960"/>
          <p:cNvSpPr/>
          <p:nvPr/>
        </p:nvSpPr>
        <p:spPr>
          <a:xfrm>
            <a:off x="3074928"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61" name="object 961"/>
          <p:cNvSpPr/>
          <p:nvPr/>
        </p:nvSpPr>
        <p:spPr>
          <a:xfrm>
            <a:off x="3127863"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62" name="object 962"/>
          <p:cNvSpPr/>
          <p:nvPr/>
        </p:nvSpPr>
        <p:spPr>
          <a:xfrm>
            <a:off x="3180799"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63" name="object 963"/>
          <p:cNvSpPr/>
          <p:nvPr/>
        </p:nvSpPr>
        <p:spPr>
          <a:xfrm>
            <a:off x="3233736"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64" name="object 964"/>
          <p:cNvSpPr/>
          <p:nvPr/>
        </p:nvSpPr>
        <p:spPr>
          <a:xfrm>
            <a:off x="3286672"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65" name="object 965"/>
          <p:cNvSpPr/>
          <p:nvPr/>
        </p:nvSpPr>
        <p:spPr>
          <a:xfrm>
            <a:off x="3339608"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66" name="object 966"/>
          <p:cNvSpPr/>
          <p:nvPr/>
        </p:nvSpPr>
        <p:spPr>
          <a:xfrm>
            <a:off x="3392544"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67" name="object 967"/>
          <p:cNvSpPr/>
          <p:nvPr/>
        </p:nvSpPr>
        <p:spPr>
          <a:xfrm>
            <a:off x="3445480"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68" name="object 968"/>
          <p:cNvSpPr/>
          <p:nvPr/>
        </p:nvSpPr>
        <p:spPr>
          <a:xfrm>
            <a:off x="3498415"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69" name="object 969"/>
          <p:cNvSpPr/>
          <p:nvPr/>
        </p:nvSpPr>
        <p:spPr>
          <a:xfrm>
            <a:off x="3551351"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70" name="object 970"/>
          <p:cNvSpPr/>
          <p:nvPr/>
        </p:nvSpPr>
        <p:spPr>
          <a:xfrm>
            <a:off x="3604287"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71" name="object 971"/>
          <p:cNvSpPr/>
          <p:nvPr/>
        </p:nvSpPr>
        <p:spPr>
          <a:xfrm>
            <a:off x="3657223"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72" name="object 972"/>
          <p:cNvSpPr/>
          <p:nvPr/>
        </p:nvSpPr>
        <p:spPr>
          <a:xfrm>
            <a:off x="3710159"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73" name="object 973"/>
          <p:cNvSpPr/>
          <p:nvPr/>
        </p:nvSpPr>
        <p:spPr>
          <a:xfrm>
            <a:off x="3763096"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74" name="object 974"/>
          <p:cNvSpPr/>
          <p:nvPr/>
        </p:nvSpPr>
        <p:spPr>
          <a:xfrm>
            <a:off x="3816032"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75" name="object 975"/>
          <p:cNvSpPr/>
          <p:nvPr/>
        </p:nvSpPr>
        <p:spPr>
          <a:xfrm>
            <a:off x="3868968"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76" name="object 976"/>
          <p:cNvSpPr/>
          <p:nvPr/>
        </p:nvSpPr>
        <p:spPr>
          <a:xfrm>
            <a:off x="3921903"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77" name="object 977"/>
          <p:cNvSpPr/>
          <p:nvPr/>
        </p:nvSpPr>
        <p:spPr>
          <a:xfrm>
            <a:off x="3974839"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78" name="object 978"/>
          <p:cNvSpPr/>
          <p:nvPr/>
        </p:nvSpPr>
        <p:spPr>
          <a:xfrm>
            <a:off x="4027775"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79" name="object 979"/>
          <p:cNvSpPr/>
          <p:nvPr/>
        </p:nvSpPr>
        <p:spPr>
          <a:xfrm>
            <a:off x="4080711"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80" name="object 980"/>
          <p:cNvSpPr/>
          <p:nvPr/>
        </p:nvSpPr>
        <p:spPr>
          <a:xfrm>
            <a:off x="4133647"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81" name="object 981"/>
          <p:cNvSpPr/>
          <p:nvPr/>
        </p:nvSpPr>
        <p:spPr>
          <a:xfrm>
            <a:off x="4186583"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82" name="object 982"/>
          <p:cNvSpPr/>
          <p:nvPr/>
        </p:nvSpPr>
        <p:spPr>
          <a:xfrm>
            <a:off x="4239519"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83" name="object 983"/>
          <p:cNvSpPr/>
          <p:nvPr/>
        </p:nvSpPr>
        <p:spPr>
          <a:xfrm>
            <a:off x="4292455"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84" name="object 984"/>
          <p:cNvSpPr/>
          <p:nvPr/>
        </p:nvSpPr>
        <p:spPr>
          <a:xfrm>
            <a:off x="4345390"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85" name="object 985"/>
          <p:cNvSpPr/>
          <p:nvPr/>
        </p:nvSpPr>
        <p:spPr>
          <a:xfrm>
            <a:off x="4398327"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86" name="object 986"/>
          <p:cNvSpPr/>
          <p:nvPr/>
        </p:nvSpPr>
        <p:spPr>
          <a:xfrm>
            <a:off x="4451263"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87" name="object 987"/>
          <p:cNvSpPr/>
          <p:nvPr/>
        </p:nvSpPr>
        <p:spPr>
          <a:xfrm>
            <a:off x="4504199"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88" name="object 988"/>
          <p:cNvSpPr/>
          <p:nvPr/>
        </p:nvSpPr>
        <p:spPr>
          <a:xfrm>
            <a:off x="4557135"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89" name="object 989"/>
          <p:cNvSpPr/>
          <p:nvPr/>
        </p:nvSpPr>
        <p:spPr>
          <a:xfrm>
            <a:off x="4610071"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90" name="object 990"/>
          <p:cNvSpPr/>
          <p:nvPr/>
        </p:nvSpPr>
        <p:spPr>
          <a:xfrm>
            <a:off x="4663007"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91" name="object 991"/>
          <p:cNvSpPr/>
          <p:nvPr/>
        </p:nvSpPr>
        <p:spPr>
          <a:xfrm>
            <a:off x="4715943"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92" name="object 992"/>
          <p:cNvSpPr/>
          <p:nvPr/>
        </p:nvSpPr>
        <p:spPr>
          <a:xfrm>
            <a:off x="4768878"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93" name="object 993"/>
          <p:cNvSpPr/>
          <p:nvPr/>
        </p:nvSpPr>
        <p:spPr>
          <a:xfrm>
            <a:off x="4821814"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94" name="object 994"/>
          <p:cNvSpPr/>
          <p:nvPr/>
        </p:nvSpPr>
        <p:spPr>
          <a:xfrm>
            <a:off x="4874750"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95" name="object 995"/>
          <p:cNvSpPr/>
          <p:nvPr/>
        </p:nvSpPr>
        <p:spPr>
          <a:xfrm>
            <a:off x="4927687"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96" name="object 996"/>
          <p:cNvSpPr/>
          <p:nvPr/>
        </p:nvSpPr>
        <p:spPr>
          <a:xfrm>
            <a:off x="4980623"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97" name="object 997"/>
          <p:cNvSpPr/>
          <p:nvPr/>
        </p:nvSpPr>
        <p:spPr>
          <a:xfrm>
            <a:off x="5033559"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98" name="object 998"/>
          <p:cNvSpPr/>
          <p:nvPr/>
        </p:nvSpPr>
        <p:spPr>
          <a:xfrm>
            <a:off x="5086495"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999" name="object 999"/>
          <p:cNvSpPr/>
          <p:nvPr/>
        </p:nvSpPr>
        <p:spPr>
          <a:xfrm>
            <a:off x="5139430"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00" name="object 1000"/>
          <p:cNvSpPr/>
          <p:nvPr/>
        </p:nvSpPr>
        <p:spPr>
          <a:xfrm>
            <a:off x="5192366"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01" name="object 1001"/>
          <p:cNvSpPr/>
          <p:nvPr/>
        </p:nvSpPr>
        <p:spPr>
          <a:xfrm>
            <a:off x="5245302"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02" name="object 1002"/>
          <p:cNvSpPr/>
          <p:nvPr/>
        </p:nvSpPr>
        <p:spPr>
          <a:xfrm>
            <a:off x="5298238"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03" name="object 1003"/>
          <p:cNvSpPr/>
          <p:nvPr/>
        </p:nvSpPr>
        <p:spPr>
          <a:xfrm>
            <a:off x="5351174"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04" name="object 1004"/>
          <p:cNvSpPr/>
          <p:nvPr/>
        </p:nvSpPr>
        <p:spPr>
          <a:xfrm>
            <a:off x="5404110"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05" name="object 1005"/>
          <p:cNvSpPr/>
          <p:nvPr/>
        </p:nvSpPr>
        <p:spPr>
          <a:xfrm>
            <a:off x="5457046"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06" name="object 1006"/>
          <p:cNvSpPr/>
          <p:nvPr/>
        </p:nvSpPr>
        <p:spPr>
          <a:xfrm>
            <a:off x="5509982"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07" name="object 1007"/>
          <p:cNvSpPr/>
          <p:nvPr/>
        </p:nvSpPr>
        <p:spPr>
          <a:xfrm>
            <a:off x="5562918"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08" name="object 1008"/>
          <p:cNvSpPr/>
          <p:nvPr/>
        </p:nvSpPr>
        <p:spPr>
          <a:xfrm>
            <a:off x="5615854"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09" name="object 1009"/>
          <p:cNvSpPr/>
          <p:nvPr/>
        </p:nvSpPr>
        <p:spPr>
          <a:xfrm>
            <a:off x="5668790"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10" name="object 1010"/>
          <p:cNvSpPr/>
          <p:nvPr/>
        </p:nvSpPr>
        <p:spPr>
          <a:xfrm>
            <a:off x="5721726"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11" name="object 1011"/>
          <p:cNvSpPr/>
          <p:nvPr/>
        </p:nvSpPr>
        <p:spPr>
          <a:xfrm>
            <a:off x="5774662"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12" name="object 1012"/>
          <p:cNvSpPr/>
          <p:nvPr/>
        </p:nvSpPr>
        <p:spPr>
          <a:xfrm>
            <a:off x="5827598"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13" name="object 1013"/>
          <p:cNvSpPr/>
          <p:nvPr/>
        </p:nvSpPr>
        <p:spPr>
          <a:xfrm>
            <a:off x="5880534"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14" name="object 1014"/>
          <p:cNvSpPr/>
          <p:nvPr/>
        </p:nvSpPr>
        <p:spPr>
          <a:xfrm>
            <a:off x="5933470"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15" name="object 1015"/>
          <p:cNvSpPr/>
          <p:nvPr/>
        </p:nvSpPr>
        <p:spPr>
          <a:xfrm>
            <a:off x="5986405"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16" name="object 1016"/>
          <p:cNvSpPr/>
          <p:nvPr/>
        </p:nvSpPr>
        <p:spPr>
          <a:xfrm>
            <a:off x="6039341" y="3625708"/>
            <a:ext cx="8965" cy="0"/>
          </a:xfrm>
          <a:custGeom>
            <a:avLst/>
            <a:gdLst/>
            <a:ahLst/>
            <a:cxnLst/>
            <a:rect l="l" t="t" r="r" b="b"/>
            <a:pathLst>
              <a:path w="10160">
                <a:moveTo>
                  <a:pt x="0" y="0"/>
                </a:moveTo>
                <a:lnTo>
                  <a:pt x="9999" y="0"/>
                </a:lnTo>
              </a:path>
            </a:pathLst>
          </a:custGeom>
          <a:ln w="10010">
            <a:solidFill>
              <a:srgbClr val="C7C6C3"/>
            </a:solidFill>
          </a:ln>
        </p:spPr>
        <p:txBody>
          <a:bodyPr wrap="square" lIns="0" tIns="0" rIns="0" bIns="0" rtlCol="0"/>
          <a:lstStyle/>
          <a:p>
            <a:endParaRPr sz="1588"/>
          </a:p>
        </p:txBody>
      </p:sp>
      <p:sp>
        <p:nvSpPr>
          <p:cNvPr id="1017" name="object 1017"/>
          <p:cNvSpPr/>
          <p:nvPr/>
        </p:nvSpPr>
        <p:spPr>
          <a:xfrm>
            <a:off x="6092277"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18" name="object 1018"/>
          <p:cNvSpPr/>
          <p:nvPr/>
        </p:nvSpPr>
        <p:spPr>
          <a:xfrm>
            <a:off x="6145213"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19" name="object 1019"/>
          <p:cNvSpPr/>
          <p:nvPr/>
        </p:nvSpPr>
        <p:spPr>
          <a:xfrm>
            <a:off x="6198149"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20" name="object 1020"/>
          <p:cNvSpPr/>
          <p:nvPr/>
        </p:nvSpPr>
        <p:spPr>
          <a:xfrm>
            <a:off x="6251086"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21" name="object 1021"/>
          <p:cNvSpPr/>
          <p:nvPr/>
        </p:nvSpPr>
        <p:spPr>
          <a:xfrm>
            <a:off x="6304022"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22" name="object 1022"/>
          <p:cNvSpPr/>
          <p:nvPr/>
        </p:nvSpPr>
        <p:spPr>
          <a:xfrm>
            <a:off x="6356958"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23" name="object 1023"/>
          <p:cNvSpPr/>
          <p:nvPr/>
        </p:nvSpPr>
        <p:spPr>
          <a:xfrm>
            <a:off x="6409893"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24" name="object 1024"/>
          <p:cNvSpPr/>
          <p:nvPr/>
        </p:nvSpPr>
        <p:spPr>
          <a:xfrm>
            <a:off x="6462829"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25" name="object 1025"/>
          <p:cNvSpPr/>
          <p:nvPr/>
        </p:nvSpPr>
        <p:spPr>
          <a:xfrm>
            <a:off x="6515765"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26" name="object 1026"/>
          <p:cNvSpPr/>
          <p:nvPr/>
        </p:nvSpPr>
        <p:spPr>
          <a:xfrm>
            <a:off x="6568701"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27" name="object 1027"/>
          <p:cNvSpPr/>
          <p:nvPr/>
        </p:nvSpPr>
        <p:spPr>
          <a:xfrm>
            <a:off x="6621637"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28" name="object 1028"/>
          <p:cNvSpPr/>
          <p:nvPr/>
        </p:nvSpPr>
        <p:spPr>
          <a:xfrm>
            <a:off x="6674573"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29" name="object 1029"/>
          <p:cNvSpPr/>
          <p:nvPr/>
        </p:nvSpPr>
        <p:spPr>
          <a:xfrm>
            <a:off x="6727510"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30" name="object 1030"/>
          <p:cNvSpPr/>
          <p:nvPr/>
        </p:nvSpPr>
        <p:spPr>
          <a:xfrm>
            <a:off x="6780445"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31" name="object 1031"/>
          <p:cNvSpPr/>
          <p:nvPr/>
        </p:nvSpPr>
        <p:spPr>
          <a:xfrm>
            <a:off x="6833381"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32" name="object 1032"/>
          <p:cNvSpPr/>
          <p:nvPr/>
        </p:nvSpPr>
        <p:spPr>
          <a:xfrm>
            <a:off x="6886317"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33" name="object 1033"/>
          <p:cNvSpPr/>
          <p:nvPr/>
        </p:nvSpPr>
        <p:spPr>
          <a:xfrm>
            <a:off x="6939253"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34" name="object 1034"/>
          <p:cNvSpPr/>
          <p:nvPr/>
        </p:nvSpPr>
        <p:spPr>
          <a:xfrm>
            <a:off x="6992189"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35" name="object 1035"/>
          <p:cNvSpPr/>
          <p:nvPr/>
        </p:nvSpPr>
        <p:spPr>
          <a:xfrm>
            <a:off x="7045125"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36" name="object 1036"/>
          <p:cNvSpPr/>
          <p:nvPr/>
        </p:nvSpPr>
        <p:spPr>
          <a:xfrm>
            <a:off x="7098061"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37" name="object 1037"/>
          <p:cNvSpPr/>
          <p:nvPr/>
        </p:nvSpPr>
        <p:spPr>
          <a:xfrm>
            <a:off x="7150997"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38" name="object 1038"/>
          <p:cNvSpPr/>
          <p:nvPr/>
        </p:nvSpPr>
        <p:spPr>
          <a:xfrm>
            <a:off x="7203933"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39" name="object 1039"/>
          <p:cNvSpPr/>
          <p:nvPr/>
        </p:nvSpPr>
        <p:spPr>
          <a:xfrm>
            <a:off x="7256869"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40" name="object 1040"/>
          <p:cNvSpPr/>
          <p:nvPr/>
        </p:nvSpPr>
        <p:spPr>
          <a:xfrm>
            <a:off x="7309805"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41" name="object 1041"/>
          <p:cNvSpPr/>
          <p:nvPr/>
        </p:nvSpPr>
        <p:spPr>
          <a:xfrm>
            <a:off x="7362741"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42" name="object 1042"/>
          <p:cNvSpPr/>
          <p:nvPr/>
        </p:nvSpPr>
        <p:spPr>
          <a:xfrm>
            <a:off x="7415677"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43" name="object 1043"/>
          <p:cNvSpPr/>
          <p:nvPr/>
        </p:nvSpPr>
        <p:spPr>
          <a:xfrm>
            <a:off x="7468613"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44" name="object 1044"/>
          <p:cNvSpPr/>
          <p:nvPr/>
        </p:nvSpPr>
        <p:spPr>
          <a:xfrm>
            <a:off x="7521549"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45" name="object 1045"/>
          <p:cNvSpPr/>
          <p:nvPr/>
        </p:nvSpPr>
        <p:spPr>
          <a:xfrm>
            <a:off x="7574485"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46" name="object 1046"/>
          <p:cNvSpPr/>
          <p:nvPr/>
        </p:nvSpPr>
        <p:spPr>
          <a:xfrm>
            <a:off x="7627420"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47" name="object 1047"/>
          <p:cNvSpPr/>
          <p:nvPr/>
        </p:nvSpPr>
        <p:spPr>
          <a:xfrm>
            <a:off x="7680356"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48" name="object 1048"/>
          <p:cNvSpPr/>
          <p:nvPr/>
        </p:nvSpPr>
        <p:spPr>
          <a:xfrm>
            <a:off x="7733293"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49" name="object 1049"/>
          <p:cNvSpPr/>
          <p:nvPr/>
        </p:nvSpPr>
        <p:spPr>
          <a:xfrm>
            <a:off x="7786229"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50" name="object 1050"/>
          <p:cNvSpPr/>
          <p:nvPr/>
        </p:nvSpPr>
        <p:spPr>
          <a:xfrm>
            <a:off x="7839165"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51" name="object 1051"/>
          <p:cNvSpPr/>
          <p:nvPr/>
        </p:nvSpPr>
        <p:spPr>
          <a:xfrm>
            <a:off x="7892101"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52" name="object 1052"/>
          <p:cNvSpPr/>
          <p:nvPr/>
        </p:nvSpPr>
        <p:spPr>
          <a:xfrm>
            <a:off x="7945037"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53" name="object 1053"/>
          <p:cNvSpPr/>
          <p:nvPr/>
        </p:nvSpPr>
        <p:spPr>
          <a:xfrm>
            <a:off x="7997973"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54" name="object 1054"/>
          <p:cNvSpPr/>
          <p:nvPr/>
        </p:nvSpPr>
        <p:spPr>
          <a:xfrm>
            <a:off x="8050908"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55" name="object 1055"/>
          <p:cNvSpPr/>
          <p:nvPr/>
        </p:nvSpPr>
        <p:spPr>
          <a:xfrm>
            <a:off x="8103844"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56" name="object 1056"/>
          <p:cNvSpPr/>
          <p:nvPr/>
        </p:nvSpPr>
        <p:spPr>
          <a:xfrm>
            <a:off x="8156780"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57" name="object 1057"/>
          <p:cNvSpPr/>
          <p:nvPr/>
        </p:nvSpPr>
        <p:spPr>
          <a:xfrm>
            <a:off x="8209717"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58" name="object 1058"/>
          <p:cNvSpPr/>
          <p:nvPr/>
        </p:nvSpPr>
        <p:spPr>
          <a:xfrm>
            <a:off x="8262653"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59" name="object 1059"/>
          <p:cNvSpPr/>
          <p:nvPr/>
        </p:nvSpPr>
        <p:spPr>
          <a:xfrm>
            <a:off x="8315589"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60" name="object 1060"/>
          <p:cNvSpPr/>
          <p:nvPr/>
        </p:nvSpPr>
        <p:spPr>
          <a:xfrm>
            <a:off x="8368525"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61" name="object 1061"/>
          <p:cNvSpPr/>
          <p:nvPr/>
        </p:nvSpPr>
        <p:spPr>
          <a:xfrm>
            <a:off x="8421460"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62" name="object 1062"/>
          <p:cNvSpPr/>
          <p:nvPr/>
        </p:nvSpPr>
        <p:spPr>
          <a:xfrm>
            <a:off x="8474396"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63" name="object 1063"/>
          <p:cNvSpPr/>
          <p:nvPr/>
        </p:nvSpPr>
        <p:spPr>
          <a:xfrm>
            <a:off x="8527332"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64" name="object 1064"/>
          <p:cNvSpPr/>
          <p:nvPr/>
        </p:nvSpPr>
        <p:spPr>
          <a:xfrm>
            <a:off x="8580268"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65" name="object 1065"/>
          <p:cNvSpPr/>
          <p:nvPr/>
        </p:nvSpPr>
        <p:spPr>
          <a:xfrm>
            <a:off x="8633204"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66" name="object 1066"/>
          <p:cNvSpPr/>
          <p:nvPr/>
        </p:nvSpPr>
        <p:spPr>
          <a:xfrm>
            <a:off x="8686140"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67" name="object 1067"/>
          <p:cNvSpPr/>
          <p:nvPr/>
        </p:nvSpPr>
        <p:spPr>
          <a:xfrm>
            <a:off x="8739076"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68" name="object 1068"/>
          <p:cNvSpPr/>
          <p:nvPr/>
        </p:nvSpPr>
        <p:spPr>
          <a:xfrm>
            <a:off x="8792012"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69" name="object 1069"/>
          <p:cNvSpPr/>
          <p:nvPr/>
        </p:nvSpPr>
        <p:spPr>
          <a:xfrm>
            <a:off x="8844948"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70" name="object 1070"/>
          <p:cNvSpPr/>
          <p:nvPr/>
        </p:nvSpPr>
        <p:spPr>
          <a:xfrm>
            <a:off x="8897883"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71" name="object 1071"/>
          <p:cNvSpPr/>
          <p:nvPr/>
        </p:nvSpPr>
        <p:spPr>
          <a:xfrm>
            <a:off x="8950819"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72" name="object 1072"/>
          <p:cNvSpPr/>
          <p:nvPr/>
        </p:nvSpPr>
        <p:spPr>
          <a:xfrm>
            <a:off x="9003755"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73" name="object 1073"/>
          <p:cNvSpPr/>
          <p:nvPr/>
        </p:nvSpPr>
        <p:spPr>
          <a:xfrm>
            <a:off x="9056692"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74" name="object 1074"/>
          <p:cNvSpPr/>
          <p:nvPr/>
        </p:nvSpPr>
        <p:spPr>
          <a:xfrm>
            <a:off x="9109628"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75" name="object 1075"/>
          <p:cNvSpPr/>
          <p:nvPr/>
        </p:nvSpPr>
        <p:spPr>
          <a:xfrm>
            <a:off x="9162564"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76" name="object 1076"/>
          <p:cNvSpPr/>
          <p:nvPr/>
        </p:nvSpPr>
        <p:spPr>
          <a:xfrm>
            <a:off x="9215500"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77" name="object 1077"/>
          <p:cNvSpPr/>
          <p:nvPr/>
        </p:nvSpPr>
        <p:spPr>
          <a:xfrm>
            <a:off x="9268435"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78" name="object 1078"/>
          <p:cNvSpPr/>
          <p:nvPr/>
        </p:nvSpPr>
        <p:spPr>
          <a:xfrm>
            <a:off x="9321371"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79" name="object 1079"/>
          <p:cNvSpPr/>
          <p:nvPr/>
        </p:nvSpPr>
        <p:spPr>
          <a:xfrm>
            <a:off x="9374307"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80" name="object 1080"/>
          <p:cNvSpPr/>
          <p:nvPr/>
        </p:nvSpPr>
        <p:spPr>
          <a:xfrm>
            <a:off x="9427243"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81" name="object 1081"/>
          <p:cNvSpPr/>
          <p:nvPr/>
        </p:nvSpPr>
        <p:spPr>
          <a:xfrm>
            <a:off x="9480179"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82" name="object 1082"/>
          <p:cNvSpPr/>
          <p:nvPr/>
        </p:nvSpPr>
        <p:spPr>
          <a:xfrm>
            <a:off x="9533115"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83" name="object 1083"/>
          <p:cNvSpPr/>
          <p:nvPr/>
        </p:nvSpPr>
        <p:spPr>
          <a:xfrm>
            <a:off x="9586051"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84" name="object 1084"/>
          <p:cNvSpPr/>
          <p:nvPr/>
        </p:nvSpPr>
        <p:spPr>
          <a:xfrm>
            <a:off x="9638987"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85" name="object 1085"/>
          <p:cNvSpPr/>
          <p:nvPr/>
        </p:nvSpPr>
        <p:spPr>
          <a:xfrm>
            <a:off x="9691923"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86" name="object 1086"/>
          <p:cNvSpPr/>
          <p:nvPr/>
        </p:nvSpPr>
        <p:spPr>
          <a:xfrm>
            <a:off x="9744859"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87" name="object 1087"/>
          <p:cNvSpPr/>
          <p:nvPr/>
        </p:nvSpPr>
        <p:spPr>
          <a:xfrm>
            <a:off x="9797795"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88" name="object 1088"/>
          <p:cNvSpPr/>
          <p:nvPr/>
        </p:nvSpPr>
        <p:spPr>
          <a:xfrm>
            <a:off x="9850731"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89" name="object 1089"/>
          <p:cNvSpPr/>
          <p:nvPr/>
        </p:nvSpPr>
        <p:spPr>
          <a:xfrm>
            <a:off x="9903666"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90" name="object 1090"/>
          <p:cNvSpPr/>
          <p:nvPr/>
        </p:nvSpPr>
        <p:spPr>
          <a:xfrm>
            <a:off x="9956602"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91" name="object 1091"/>
          <p:cNvSpPr/>
          <p:nvPr/>
        </p:nvSpPr>
        <p:spPr>
          <a:xfrm>
            <a:off x="10009539"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92" name="object 1092"/>
          <p:cNvSpPr/>
          <p:nvPr/>
        </p:nvSpPr>
        <p:spPr>
          <a:xfrm>
            <a:off x="10062475"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93" name="object 1093"/>
          <p:cNvSpPr/>
          <p:nvPr/>
        </p:nvSpPr>
        <p:spPr>
          <a:xfrm>
            <a:off x="10115410"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94" name="object 1094"/>
          <p:cNvSpPr/>
          <p:nvPr/>
        </p:nvSpPr>
        <p:spPr>
          <a:xfrm>
            <a:off x="10168346"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95" name="object 1095"/>
          <p:cNvSpPr/>
          <p:nvPr/>
        </p:nvSpPr>
        <p:spPr>
          <a:xfrm>
            <a:off x="10221282"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96" name="object 1096"/>
          <p:cNvSpPr/>
          <p:nvPr/>
        </p:nvSpPr>
        <p:spPr>
          <a:xfrm>
            <a:off x="10274218"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97" name="object 1097"/>
          <p:cNvSpPr/>
          <p:nvPr/>
        </p:nvSpPr>
        <p:spPr>
          <a:xfrm>
            <a:off x="10327154"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98" name="object 1098"/>
          <p:cNvSpPr/>
          <p:nvPr/>
        </p:nvSpPr>
        <p:spPr>
          <a:xfrm>
            <a:off x="10380090"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099" name="object 1099"/>
          <p:cNvSpPr/>
          <p:nvPr/>
        </p:nvSpPr>
        <p:spPr>
          <a:xfrm>
            <a:off x="10433026"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00" name="object 1100"/>
          <p:cNvSpPr/>
          <p:nvPr/>
        </p:nvSpPr>
        <p:spPr>
          <a:xfrm>
            <a:off x="10485962"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01" name="object 1101"/>
          <p:cNvSpPr/>
          <p:nvPr/>
        </p:nvSpPr>
        <p:spPr>
          <a:xfrm>
            <a:off x="10538898"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02" name="object 1102"/>
          <p:cNvSpPr/>
          <p:nvPr/>
        </p:nvSpPr>
        <p:spPr>
          <a:xfrm>
            <a:off x="10591833"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03" name="object 1103"/>
          <p:cNvSpPr/>
          <p:nvPr/>
        </p:nvSpPr>
        <p:spPr>
          <a:xfrm>
            <a:off x="10644770"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04" name="object 1104"/>
          <p:cNvSpPr/>
          <p:nvPr/>
        </p:nvSpPr>
        <p:spPr>
          <a:xfrm>
            <a:off x="10697706"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05" name="object 1105"/>
          <p:cNvSpPr/>
          <p:nvPr/>
        </p:nvSpPr>
        <p:spPr>
          <a:xfrm>
            <a:off x="10750642"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06" name="object 1106"/>
          <p:cNvSpPr/>
          <p:nvPr/>
        </p:nvSpPr>
        <p:spPr>
          <a:xfrm>
            <a:off x="10803578"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07" name="object 1107"/>
          <p:cNvSpPr/>
          <p:nvPr/>
        </p:nvSpPr>
        <p:spPr>
          <a:xfrm>
            <a:off x="10856514"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08" name="object 1108"/>
          <p:cNvSpPr/>
          <p:nvPr/>
        </p:nvSpPr>
        <p:spPr>
          <a:xfrm>
            <a:off x="10909450"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09" name="object 1109"/>
          <p:cNvSpPr/>
          <p:nvPr/>
        </p:nvSpPr>
        <p:spPr>
          <a:xfrm>
            <a:off x="10962385"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10" name="object 1110"/>
          <p:cNvSpPr/>
          <p:nvPr/>
        </p:nvSpPr>
        <p:spPr>
          <a:xfrm>
            <a:off x="11015321"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11" name="object 1111"/>
          <p:cNvSpPr/>
          <p:nvPr/>
        </p:nvSpPr>
        <p:spPr>
          <a:xfrm>
            <a:off x="11068257"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12" name="object 1112"/>
          <p:cNvSpPr/>
          <p:nvPr/>
        </p:nvSpPr>
        <p:spPr>
          <a:xfrm>
            <a:off x="11121194"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13" name="object 1113"/>
          <p:cNvSpPr/>
          <p:nvPr/>
        </p:nvSpPr>
        <p:spPr>
          <a:xfrm>
            <a:off x="11174130"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14" name="object 1114"/>
          <p:cNvSpPr/>
          <p:nvPr/>
        </p:nvSpPr>
        <p:spPr>
          <a:xfrm>
            <a:off x="11227066"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15" name="object 1115"/>
          <p:cNvSpPr/>
          <p:nvPr/>
        </p:nvSpPr>
        <p:spPr>
          <a:xfrm>
            <a:off x="11280002"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16" name="object 1116"/>
          <p:cNvSpPr/>
          <p:nvPr/>
        </p:nvSpPr>
        <p:spPr>
          <a:xfrm>
            <a:off x="11332938"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17" name="object 1117"/>
          <p:cNvSpPr/>
          <p:nvPr/>
        </p:nvSpPr>
        <p:spPr>
          <a:xfrm>
            <a:off x="11385873"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18" name="object 1118"/>
          <p:cNvSpPr/>
          <p:nvPr/>
        </p:nvSpPr>
        <p:spPr>
          <a:xfrm>
            <a:off x="11438809"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19" name="object 1119"/>
          <p:cNvSpPr/>
          <p:nvPr/>
        </p:nvSpPr>
        <p:spPr>
          <a:xfrm>
            <a:off x="11491745"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20" name="object 1120"/>
          <p:cNvSpPr/>
          <p:nvPr/>
        </p:nvSpPr>
        <p:spPr>
          <a:xfrm>
            <a:off x="11544681"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21" name="object 1121"/>
          <p:cNvSpPr/>
          <p:nvPr/>
        </p:nvSpPr>
        <p:spPr>
          <a:xfrm>
            <a:off x="11597617"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22" name="object 1122"/>
          <p:cNvSpPr/>
          <p:nvPr/>
        </p:nvSpPr>
        <p:spPr>
          <a:xfrm>
            <a:off x="11650554" y="3625708"/>
            <a:ext cx="8965" cy="0"/>
          </a:xfrm>
          <a:custGeom>
            <a:avLst/>
            <a:gdLst/>
            <a:ahLst/>
            <a:cxnLst/>
            <a:rect l="l" t="t" r="r" b="b"/>
            <a:pathLst>
              <a:path w="10159">
                <a:moveTo>
                  <a:pt x="0" y="0"/>
                </a:moveTo>
                <a:lnTo>
                  <a:pt x="9999" y="0"/>
                </a:lnTo>
              </a:path>
            </a:pathLst>
          </a:custGeom>
          <a:ln w="10010">
            <a:solidFill>
              <a:srgbClr val="C7C6C3"/>
            </a:solidFill>
          </a:ln>
        </p:spPr>
        <p:txBody>
          <a:bodyPr wrap="square" lIns="0" tIns="0" rIns="0" bIns="0" rtlCol="0"/>
          <a:lstStyle/>
          <a:p>
            <a:endParaRPr sz="1588"/>
          </a:p>
        </p:txBody>
      </p:sp>
      <p:sp>
        <p:nvSpPr>
          <p:cNvPr id="1123" name="object 1123"/>
          <p:cNvSpPr txBox="1"/>
          <p:nvPr/>
        </p:nvSpPr>
        <p:spPr>
          <a:xfrm>
            <a:off x="580970" y="3562426"/>
            <a:ext cx="193862" cy="1927835"/>
          </a:xfrm>
          <a:prstGeom prst="rect">
            <a:avLst/>
          </a:prstGeom>
        </p:spPr>
        <p:txBody>
          <a:bodyPr vert="horz" wrap="square" lIns="0" tIns="0" rIns="0" bIns="0" rtlCol="0">
            <a:spAutoFit/>
          </a:bodyPr>
          <a:lstStyle/>
          <a:p>
            <a:pPr marL="11206"/>
            <a:r>
              <a:rPr sz="838" spc="-4" dirty="0">
                <a:solidFill>
                  <a:srgbClr val="605D5C"/>
                </a:solidFill>
                <a:latin typeface="Segoe UI"/>
                <a:cs typeface="Segoe UI"/>
              </a:rPr>
              <a:t>500</a:t>
            </a:r>
            <a:endParaRPr sz="838">
              <a:latin typeface="Segoe UI"/>
              <a:cs typeface="Segoe UI"/>
            </a:endParaRPr>
          </a:p>
          <a:p>
            <a:pPr>
              <a:lnSpc>
                <a:spcPct val="100000"/>
              </a:lnSpc>
            </a:pPr>
            <a:endParaRPr sz="794">
              <a:latin typeface="Times New Roman"/>
              <a:cs typeface="Times New Roman"/>
            </a:endParaRPr>
          </a:p>
          <a:p>
            <a:pPr>
              <a:spcBef>
                <a:spcPts val="5"/>
              </a:spcBef>
            </a:pPr>
            <a:endParaRPr sz="706">
              <a:latin typeface="Times New Roman"/>
              <a:cs typeface="Times New Roman"/>
            </a:endParaRPr>
          </a:p>
          <a:p>
            <a:pPr marL="11206"/>
            <a:r>
              <a:rPr sz="838" spc="-4" dirty="0">
                <a:solidFill>
                  <a:srgbClr val="605D5C"/>
                </a:solidFill>
                <a:latin typeface="Segoe UI"/>
                <a:cs typeface="Segoe UI"/>
              </a:rPr>
              <a:t>400</a:t>
            </a:r>
            <a:endParaRPr sz="838">
              <a:latin typeface="Segoe UI"/>
              <a:cs typeface="Segoe UI"/>
            </a:endParaRPr>
          </a:p>
          <a:p>
            <a:pPr>
              <a:lnSpc>
                <a:spcPct val="100000"/>
              </a:lnSpc>
            </a:pPr>
            <a:endParaRPr sz="794">
              <a:latin typeface="Times New Roman"/>
              <a:cs typeface="Times New Roman"/>
            </a:endParaRPr>
          </a:p>
          <a:p>
            <a:pPr>
              <a:spcBef>
                <a:spcPts val="5"/>
              </a:spcBef>
            </a:pPr>
            <a:endParaRPr sz="706">
              <a:latin typeface="Times New Roman"/>
              <a:cs typeface="Times New Roman"/>
            </a:endParaRPr>
          </a:p>
          <a:p>
            <a:pPr marL="11206"/>
            <a:r>
              <a:rPr sz="838" spc="-4" dirty="0">
                <a:solidFill>
                  <a:srgbClr val="605D5C"/>
                </a:solidFill>
                <a:latin typeface="Segoe UI"/>
                <a:cs typeface="Segoe UI"/>
              </a:rPr>
              <a:t>300</a:t>
            </a:r>
            <a:endParaRPr sz="838">
              <a:latin typeface="Segoe UI"/>
              <a:cs typeface="Segoe UI"/>
            </a:endParaRPr>
          </a:p>
          <a:p>
            <a:pPr>
              <a:lnSpc>
                <a:spcPct val="100000"/>
              </a:lnSpc>
            </a:pPr>
            <a:endParaRPr sz="794">
              <a:latin typeface="Times New Roman"/>
              <a:cs typeface="Times New Roman"/>
            </a:endParaRPr>
          </a:p>
          <a:p>
            <a:pPr>
              <a:spcBef>
                <a:spcPts val="5"/>
              </a:spcBef>
            </a:pPr>
            <a:endParaRPr sz="706">
              <a:latin typeface="Times New Roman"/>
              <a:cs typeface="Times New Roman"/>
            </a:endParaRPr>
          </a:p>
          <a:p>
            <a:pPr marL="11206"/>
            <a:r>
              <a:rPr sz="838" spc="-4" dirty="0">
                <a:solidFill>
                  <a:srgbClr val="605D5C"/>
                </a:solidFill>
                <a:latin typeface="Segoe UI"/>
                <a:cs typeface="Segoe UI"/>
              </a:rPr>
              <a:t>200</a:t>
            </a:r>
            <a:endParaRPr sz="838">
              <a:latin typeface="Segoe UI"/>
              <a:cs typeface="Segoe UI"/>
            </a:endParaRPr>
          </a:p>
          <a:p>
            <a:pPr>
              <a:lnSpc>
                <a:spcPct val="100000"/>
              </a:lnSpc>
            </a:pPr>
            <a:endParaRPr sz="794">
              <a:latin typeface="Times New Roman"/>
              <a:cs typeface="Times New Roman"/>
            </a:endParaRPr>
          </a:p>
          <a:p>
            <a:pPr>
              <a:spcBef>
                <a:spcPts val="5"/>
              </a:spcBef>
            </a:pPr>
            <a:endParaRPr sz="706">
              <a:latin typeface="Times New Roman"/>
              <a:cs typeface="Times New Roman"/>
            </a:endParaRPr>
          </a:p>
          <a:p>
            <a:pPr marL="11206"/>
            <a:r>
              <a:rPr sz="838" spc="-4" dirty="0">
                <a:solidFill>
                  <a:srgbClr val="605D5C"/>
                </a:solidFill>
                <a:latin typeface="Segoe UI"/>
                <a:cs typeface="Segoe UI"/>
              </a:rPr>
              <a:t>100</a:t>
            </a:r>
            <a:endParaRPr sz="838">
              <a:latin typeface="Segoe UI"/>
              <a:cs typeface="Segoe UI"/>
            </a:endParaRPr>
          </a:p>
          <a:p>
            <a:pPr>
              <a:lnSpc>
                <a:spcPct val="100000"/>
              </a:lnSpc>
            </a:pPr>
            <a:endParaRPr sz="794">
              <a:latin typeface="Times New Roman"/>
              <a:cs typeface="Times New Roman"/>
            </a:endParaRPr>
          </a:p>
          <a:p>
            <a:pPr>
              <a:spcBef>
                <a:spcPts val="5"/>
              </a:spcBef>
            </a:pPr>
            <a:endParaRPr sz="706">
              <a:latin typeface="Times New Roman"/>
              <a:cs typeface="Times New Roman"/>
            </a:endParaRPr>
          </a:p>
          <a:p>
            <a:pPr marL="124952"/>
            <a:r>
              <a:rPr sz="838" spc="-4" dirty="0">
                <a:solidFill>
                  <a:srgbClr val="605D5C"/>
                </a:solidFill>
                <a:latin typeface="Segoe UI"/>
                <a:cs typeface="Segoe UI"/>
              </a:rPr>
              <a:t>0</a:t>
            </a:r>
            <a:endParaRPr sz="838">
              <a:latin typeface="Segoe UI"/>
              <a:cs typeface="Segoe UI"/>
            </a:endParaRPr>
          </a:p>
        </p:txBody>
      </p:sp>
      <p:sp>
        <p:nvSpPr>
          <p:cNvPr id="1124" name="object 1124"/>
          <p:cNvSpPr txBox="1"/>
          <p:nvPr/>
        </p:nvSpPr>
        <p:spPr>
          <a:xfrm rot="19500000">
            <a:off x="636564" y="5489418"/>
            <a:ext cx="435131" cy="128240"/>
          </a:xfrm>
          <a:prstGeom prst="rect">
            <a:avLst/>
          </a:prstGeom>
        </p:spPr>
        <p:txBody>
          <a:bodyPr vert="horz" wrap="square" lIns="0" tIns="0" rIns="0" bIns="0" rtlCol="0">
            <a:spAutoFit/>
          </a:bodyPr>
          <a:lstStyle/>
          <a:p>
            <a:pPr>
              <a:lnSpc>
                <a:spcPts val="993"/>
              </a:lnSpc>
            </a:pPr>
            <a:r>
              <a:rPr sz="838" spc="-4" dirty="0">
                <a:solidFill>
                  <a:srgbClr val="605D5C"/>
                </a:solidFill>
                <a:latin typeface="Segoe UI"/>
                <a:cs typeface="Segoe UI"/>
              </a:rPr>
              <a:t>Newham</a:t>
            </a:r>
            <a:endParaRPr sz="838">
              <a:latin typeface="Segoe UI"/>
              <a:cs typeface="Segoe UI"/>
            </a:endParaRPr>
          </a:p>
        </p:txBody>
      </p:sp>
      <p:sp>
        <p:nvSpPr>
          <p:cNvPr id="1125" name="object 1125"/>
          <p:cNvSpPr txBox="1"/>
          <p:nvPr/>
        </p:nvSpPr>
        <p:spPr>
          <a:xfrm rot="19500000">
            <a:off x="697868" y="5567443"/>
            <a:ext cx="699596" cy="128240"/>
          </a:xfrm>
          <a:prstGeom prst="rect">
            <a:avLst/>
          </a:prstGeom>
        </p:spPr>
        <p:txBody>
          <a:bodyPr vert="horz" wrap="square" lIns="0" tIns="0" rIns="0" bIns="0" rtlCol="0">
            <a:spAutoFit/>
          </a:bodyPr>
          <a:lstStyle/>
          <a:p>
            <a:pPr>
              <a:lnSpc>
                <a:spcPts val="993"/>
              </a:lnSpc>
            </a:pPr>
            <a:r>
              <a:rPr sz="838" spc="-4" dirty="0">
                <a:solidFill>
                  <a:srgbClr val="605D5C"/>
                </a:solidFill>
                <a:latin typeface="Segoe UI"/>
                <a:cs typeface="Segoe UI"/>
              </a:rPr>
              <a:t>City of London</a:t>
            </a:r>
            <a:endParaRPr sz="838">
              <a:latin typeface="Segoe UI"/>
              <a:cs typeface="Segoe UI"/>
            </a:endParaRPr>
          </a:p>
        </p:txBody>
      </p:sp>
      <p:sp>
        <p:nvSpPr>
          <p:cNvPr id="1126" name="object 1126"/>
          <p:cNvSpPr txBox="1"/>
          <p:nvPr/>
        </p:nvSpPr>
        <p:spPr>
          <a:xfrm rot="19500000">
            <a:off x="680083" y="5669919"/>
            <a:ext cx="1052592" cy="128240"/>
          </a:xfrm>
          <a:prstGeom prst="rect">
            <a:avLst/>
          </a:prstGeom>
        </p:spPr>
        <p:txBody>
          <a:bodyPr vert="horz" wrap="square" lIns="0" tIns="0" rIns="0" bIns="0" rtlCol="0">
            <a:spAutoFit/>
          </a:bodyPr>
          <a:lstStyle/>
          <a:p>
            <a:pPr>
              <a:lnSpc>
                <a:spcPts val="993"/>
              </a:lnSpc>
            </a:pPr>
            <a:r>
              <a:rPr sz="838" spc="-18" dirty="0">
                <a:solidFill>
                  <a:srgbClr val="605D5C"/>
                </a:solidFill>
                <a:latin typeface="Segoe UI"/>
                <a:cs typeface="Segoe UI"/>
              </a:rPr>
              <a:t>K</a:t>
            </a:r>
            <a:r>
              <a:rPr sz="838" spc="-4" dirty="0">
                <a:solidFill>
                  <a:srgbClr val="605D5C"/>
                </a:solidFill>
                <a:latin typeface="Segoe UI"/>
                <a:cs typeface="Segoe UI"/>
              </a:rPr>
              <a:t>ensington and Chel…</a:t>
            </a:r>
            <a:endParaRPr sz="838">
              <a:latin typeface="Segoe UI"/>
              <a:cs typeface="Segoe UI"/>
            </a:endParaRPr>
          </a:p>
        </p:txBody>
      </p:sp>
      <p:sp>
        <p:nvSpPr>
          <p:cNvPr id="1127" name="object 1127"/>
          <p:cNvSpPr txBox="1"/>
          <p:nvPr/>
        </p:nvSpPr>
        <p:spPr>
          <a:xfrm rot="19500000">
            <a:off x="1564835" y="5484783"/>
            <a:ext cx="420146" cy="128240"/>
          </a:xfrm>
          <a:prstGeom prst="rect">
            <a:avLst/>
          </a:prstGeom>
        </p:spPr>
        <p:txBody>
          <a:bodyPr vert="horz" wrap="square" lIns="0" tIns="0" rIns="0" bIns="0" rtlCol="0">
            <a:spAutoFit/>
          </a:bodyPr>
          <a:lstStyle/>
          <a:p>
            <a:pPr>
              <a:lnSpc>
                <a:spcPts val="993"/>
              </a:lnSpc>
            </a:pPr>
            <a:r>
              <a:rPr sz="838" spc="-4" dirty="0">
                <a:solidFill>
                  <a:srgbClr val="605D5C"/>
                </a:solidFill>
                <a:latin typeface="Segoe UI"/>
                <a:cs typeface="Segoe UI"/>
              </a:rPr>
              <a:t>Croydon</a:t>
            </a:r>
            <a:endParaRPr sz="838">
              <a:latin typeface="Segoe UI"/>
              <a:cs typeface="Segoe UI"/>
            </a:endParaRPr>
          </a:p>
        </p:txBody>
      </p:sp>
      <p:sp>
        <p:nvSpPr>
          <p:cNvPr id="1128" name="object 1128"/>
          <p:cNvSpPr txBox="1"/>
          <p:nvPr/>
        </p:nvSpPr>
        <p:spPr>
          <a:xfrm rot="19500000">
            <a:off x="2001696" y="5441314"/>
            <a:ext cx="279642" cy="128240"/>
          </a:xfrm>
          <a:prstGeom prst="rect">
            <a:avLst/>
          </a:prstGeom>
        </p:spPr>
        <p:txBody>
          <a:bodyPr vert="horz" wrap="square" lIns="0" tIns="0" rIns="0" bIns="0" rtlCol="0">
            <a:spAutoFit/>
          </a:bodyPr>
          <a:lstStyle/>
          <a:p>
            <a:pPr>
              <a:lnSpc>
                <a:spcPts val="997"/>
              </a:lnSpc>
            </a:pPr>
            <a:r>
              <a:rPr sz="838" spc="-4" dirty="0">
                <a:solidFill>
                  <a:srgbClr val="605D5C"/>
                </a:solidFill>
                <a:latin typeface="Segoe UI"/>
                <a:cs typeface="Segoe UI"/>
              </a:rPr>
              <a:t>Brent</a:t>
            </a:r>
            <a:endParaRPr sz="838">
              <a:latin typeface="Segoe UI"/>
              <a:cs typeface="Segoe UI"/>
            </a:endParaRPr>
          </a:p>
        </p:txBody>
      </p:sp>
      <p:sp>
        <p:nvSpPr>
          <p:cNvPr id="1129" name="object 1129"/>
          <p:cNvSpPr txBox="1"/>
          <p:nvPr/>
        </p:nvSpPr>
        <p:spPr>
          <a:xfrm rot="19500000">
            <a:off x="2012678" y="5536719"/>
            <a:ext cx="594663" cy="128240"/>
          </a:xfrm>
          <a:prstGeom prst="rect">
            <a:avLst/>
          </a:prstGeom>
        </p:spPr>
        <p:txBody>
          <a:bodyPr vert="horz" wrap="square" lIns="0" tIns="0" rIns="0" bIns="0" rtlCol="0">
            <a:spAutoFit/>
          </a:bodyPr>
          <a:lstStyle/>
          <a:p>
            <a:pPr>
              <a:lnSpc>
                <a:spcPts val="993"/>
              </a:lnSpc>
            </a:pPr>
            <a:r>
              <a:rPr sz="838" spc="-40" dirty="0">
                <a:solidFill>
                  <a:srgbClr val="605D5C"/>
                </a:solidFill>
                <a:latin typeface="Segoe UI"/>
                <a:cs typeface="Segoe UI"/>
              </a:rPr>
              <a:t>W</a:t>
            </a:r>
            <a:r>
              <a:rPr sz="838" spc="-4" dirty="0">
                <a:solidFill>
                  <a:srgbClr val="605D5C"/>
                </a:solidFill>
                <a:latin typeface="Segoe UI"/>
                <a:cs typeface="Segoe UI"/>
              </a:rPr>
              <a:t>estminster</a:t>
            </a:r>
            <a:endParaRPr sz="838">
              <a:latin typeface="Segoe UI"/>
              <a:cs typeface="Segoe UI"/>
            </a:endParaRPr>
          </a:p>
        </p:txBody>
      </p:sp>
      <p:sp>
        <p:nvSpPr>
          <p:cNvPr id="1130" name="object 1130"/>
          <p:cNvSpPr txBox="1"/>
          <p:nvPr/>
        </p:nvSpPr>
        <p:spPr>
          <a:xfrm rot="19500000">
            <a:off x="2397617" y="5510974"/>
            <a:ext cx="507431" cy="128240"/>
          </a:xfrm>
          <a:prstGeom prst="rect">
            <a:avLst/>
          </a:prstGeom>
        </p:spPr>
        <p:txBody>
          <a:bodyPr vert="horz" wrap="square" lIns="0" tIns="0" rIns="0" bIns="0" rtlCol="0">
            <a:spAutoFit/>
          </a:bodyPr>
          <a:lstStyle/>
          <a:p>
            <a:pPr>
              <a:lnSpc>
                <a:spcPts val="993"/>
              </a:lnSpc>
            </a:pPr>
            <a:r>
              <a:rPr sz="838" spc="-4" dirty="0">
                <a:solidFill>
                  <a:srgbClr val="605D5C"/>
                </a:solidFill>
                <a:latin typeface="Segoe UI"/>
                <a:cs typeface="Segoe UI"/>
              </a:rPr>
              <a:t>Greenwich</a:t>
            </a:r>
            <a:endParaRPr sz="838">
              <a:latin typeface="Segoe UI"/>
              <a:cs typeface="Segoe UI"/>
            </a:endParaRPr>
          </a:p>
        </p:txBody>
      </p:sp>
      <p:sp>
        <p:nvSpPr>
          <p:cNvPr id="1131" name="object 1131"/>
          <p:cNvSpPr txBox="1"/>
          <p:nvPr/>
        </p:nvSpPr>
        <p:spPr>
          <a:xfrm rot="19500000">
            <a:off x="2765306" y="5490651"/>
            <a:ext cx="439421" cy="128240"/>
          </a:xfrm>
          <a:prstGeom prst="rect">
            <a:avLst/>
          </a:prstGeom>
        </p:spPr>
        <p:txBody>
          <a:bodyPr vert="horz" wrap="square" lIns="0" tIns="0" rIns="0" bIns="0" rtlCol="0">
            <a:spAutoFit/>
          </a:bodyPr>
          <a:lstStyle/>
          <a:p>
            <a:pPr>
              <a:lnSpc>
                <a:spcPts val="993"/>
              </a:lnSpc>
            </a:pPr>
            <a:r>
              <a:rPr sz="838" spc="-4" dirty="0">
                <a:solidFill>
                  <a:srgbClr val="605D5C"/>
                </a:solidFill>
                <a:latin typeface="Segoe UI"/>
                <a:cs typeface="Segoe UI"/>
              </a:rPr>
              <a:t>Haringey</a:t>
            </a:r>
            <a:endParaRPr sz="838">
              <a:latin typeface="Segoe UI"/>
              <a:cs typeface="Segoe UI"/>
            </a:endParaRPr>
          </a:p>
        </p:txBody>
      </p:sp>
      <p:sp>
        <p:nvSpPr>
          <p:cNvPr id="1132" name="object 1132"/>
          <p:cNvSpPr txBox="1"/>
          <p:nvPr/>
        </p:nvSpPr>
        <p:spPr>
          <a:xfrm rot="19500000">
            <a:off x="3167356" y="5458903"/>
            <a:ext cx="335237" cy="128240"/>
          </a:xfrm>
          <a:prstGeom prst="rect">
            <a:avLst/>
          </a:prstGeom>
        </p:spPr>
        <p:txBody>
          <a:bodyPr vert="horz" wrap="square" lIns="0" tIns="0" rIns="0" bIns="0" rtlCol="0">
            <a:spAutoFit/>
          </a:bodyPr>
          <a:lstStyle/>
          <a:p>
            <a:pPr>
              <a:lnSpc>
                <a:spcPts val="997"/>
              </a:lnSpc>
            </a:pPr>
            <a:r>
              <a:rPr sz="838" spc="-4" dirty="0">
                <a:solidFill>
                  <a:srgbClr val="605D5C"/>
                </a:solidFill>
                <a:latin typeface="Segoe UI"/>
                <a:cs typeface="Segoe UI"/>
              </a:rPr>
              <a:t>Sutton</a:t>
            </a:r>
            <a:endParaRPr sz="838">
              <a:latin typeface="Segoe UI"/>
              <a:cs typeface="Segoe UI"/>
            </a:endParaRPr>
          </a:p>
        </p:txBody>
      </p:sp>
      <p:sp>
        <p:nvSpPr>
          <p:cNvPr id="1133" name="object 1133"/>
          <p:cNvSpPr txBox="1"/>
          <p:nvPr/>
        </p:nvSpPr>
        <p:spPr>
          <a:xfrm rot="19500000">
            <a:off x="3309119" y="5511761"/>
            <a:ext cx="510144" cy="128240"/>
          </a:xfrm>
          <a:prstGeom prst="rect">
            <a:avLst/>
          </a:prstGeom>
        </p:spPr>
        <p:txBody>
          <a:bodyPr vert="horz" wrap="square" lIns="0" tIns="0" rIns="0" bIns="0" rtlCol="0">
            <a:spAutoFit/>
          </a:bodyPr>
          <a:lstStyle/>
          <a:p>
            <a:pPr>
              <a:lnSpc>
                <a:spcPts val="993"/>
              </a:lnSpc>
            </a:pPr>
            <a:r>
              <a:rPr sz="838" spc="-4" dirty="0">
                <a:solidFill>
                  <a:srgbClr val="605D5C"/>
                </a:solidFill>
                <a:latin typeface="Segoe UI"/>
                <a:cs typeface="Segoe UI"/>
              </a:rPr>
              <a:t>Southwark</a:t>
            </a:r>
            <a:endParaRPr sz="838">
              <a:latin typeface="Segoe UI"/>
              <a:cs typeface="Segoe UI"/>
            </a:endParaRPr>
          </a:p>
        </p:txBody>
      </p:sp>
      <p:sp>
        <p:nvSpPr>
          <p:cNvPr id="1134" name="object 1134"/>
          <p:cNvSpPr txBox="1"/>
          <p:nvPr/>
        </p:nvSpPr>
        <p:spPr>
          <a:xfrm rot="19500000">
            <a:off x="3530267" y="5538531"/>
            <a:ext cx="601234" cy="128240"/>
          </a:xfrm>
          <a:prstGeom prst="rect">
            <a:avLst/>
          </a:prstGeom>
        </p:spPr>
        <p:txBody>
          <a:bodyPr vert="horz" wrap="square" lIns="0" tIns="0" rIns="0" bIns="0" rtlCol="0">
            <a:spAutoFit/>
          </a:bodyPr>
          <a:lstStyle/>
          <a:p>
            <a:pPr>
              <a:lnSpc>
                <a:spcPts val="993"/>
              </a:lnSpc>
            </a:pPr>
            <a:r>
              <a:rPr sz="838" spc="-40" dirty="0">
                <a:solidFill>
                  <a:srgbClr val="605D5C"/>
                </a:solidFill>
                <a:latin typeface="Segoe UI"/>
                <a:cs typeface="Segoe UI"/>
              </a:rPr>
              <a:t>W</a:t>
            </a:r>
            <a:r>
              <a:rPr sz="838" spc="-4" dirty="0">
                <a:solidFill>
                  <a:srgbClr val="605D5C"/>
                </a:solidFill>
                <a:latin typeface="Segoe UI"/>
                <a:cs typeface="Segoe UI"/>
              </a:rPr>
              <a:t>andsworth</a:t>
            </a:r>
            <a:endParaRPr sz="838">
              <a:latin typeface="Segoe UI"/>
              <a:cs typeface="Segoe UI"/>
            </a:endParaRPr>
          </a:p>
        </p:txBody>
      </p:sp>
      <p:sp>
        <p:nvSpPr>
          <p:cNvPr id="1135" name="object 1135"/>
          <p:cNvSpPr txBox="1"/>
          <p:nvPr/>
        </p:nvSpPr>
        <p:spPr>
          <a:xfrm rot="19500000">
            <a:off x="4017038" y="5479910"/>
            <a:ext cx="403618" cy="128240"/>
          </a:xfrm>
          <a:prstGeom prst="rect">
            <a:avLst/>
          </a:prstGeom>
        </p:spPr>
        <p:txBody>
          <a:bodyPr vert="horz" wrap="square" lIns="0" tIns="0" rIns="0" bIns="0" rtlCol="0">
            <a:spAutoFit/>
          </a:bodyPr>
          <a:lstStyle/>
          <a:p>
            <a:pPr>
              <a:lnSpc>
                <a:spcPts val="993"/>
              </a:lnSpc>
            </a:pPr>
            <a:r>
              <a:rPr sz="838" spc="-4" dirty="0">
                <a:solidFill>
                  <a:srgbClr val="605D5C"/>
                </a:solidFill>
                <a:latin typeface="Segoe UI"/>
                <a:cs typeface="Segoe UI"/>
              </a:rPr>
              <a:t>Bromley</a:t>
            </a:r>
            <a:endParaRPr sz="838">
              <a:latin typeface="Segoe UI"/>
              <a:cs typeface="Segoe UI"/>
            </a:endParaRPr>
          </a:p>
        </p:txBody>
      </p:sp>
      <p:sp>
        <p:nvSpPr>
          <p:cNvPr id="1136" name="object 1136"/>
          <p:cNvSpPr txBox="1"/>
          <p:nvPr/>
        </p:nvSpPr>
        <p:spPr>
          <a:xfrm rot="19500000">
            <a:off x="4411067" y="5450599"/>
            <a:ext cx="308456" cy="128240"/>
          </a:xfrm>
          <a:prstGeom prst="rect">
            <a:avLst/>
          </a:prstGeom>
        </p:spPr>
        <p:txBody>
          <a:bodyPr vert="horz" wrap="square" lIns="0" tIns="0" rIns="0" bIns="0" rtlCol="0">
            <a:spAutoFit/>
          </a:bodyPr>
          <a:lstStyle/>
          <a:p>
            <a:pPr>
              <a:lnSpc>
                <a:spcPts val="997"/>
              </a:lnSpc>
            </a:pPr>
            <a:r>
              <a:rPr sz="838" spc="-4" dirty="0">
                <a:solidFill>
                  <a:srgbClr val="605D5C"/>
                </a:solidFill>
                <a:latin typeface="Segoe UI"/>
                <a:cs typeface="Segoe UI"/>
              </a:rPr>
              <a:t>Ealing</a:t>
            </a:r>
            <a:endParaRPr sz="838">
              <a:latin typeface="Segoe UI"/>
              <a:cs typeface="Segoe UI"/>
            </a:endParaRPr>
          </a:p>
        </p:txBody>
      </p:sp>
      <p:sp>
        <p:nvSpPr>
          <p:cNvPr id="1137" name="object 1137"/>
          <p:cNvSpPr txBox="1"/>
          <p:nvPr/>
        </p:nvSpPr>
        <p:spPr>
          <a:xfrm rot="19500000">
            <a:off x="4613856" y="5483965"/>
            <a:ext cx="417476" cy="128240"/>
          </a:xfrm>
          <a:prstGeom prst="rect">
            <a:avLst/>
          </a:prstGeom>
        </p:spPr>
        <p:txBody>
          <a:bodyPr vert="horz" wrap="square" lIns="0" tIns="0" rIns="0" bIns="0" rtlCol="0">
            <a:spAutoFit/>
          </a:bodyPr>
          <a:lstStyle/>
          <a:p>
            <a:pPr>
              <a:lnSpc>
                <a:spcPts val="993"/>
              </a:lnSpc>
            </a:pPr>
            <a:r>
              <a:rPr sz="838" spc="-4" dirty="0">
                <a:solidFill>
                  <a:srgbClr val="605D5C"/>
                </a:solidFill>
                <a:latin typeface="Segoe UI"/>
                <a:cs typeface="Segoe UI"/>
              </a:rPr>
              <a:t>Hackney</a:t>
            </a:r>
            <a:endParaRPr sz="838">
              <a:latin typeface="Segoe UI"/>
              <a:cs typeface="Segoe UI"/>
            </a:endParaRPr>
          </a:p>
        </p:txBody>
      </p:sp>
      <p:sp>
        <p:nvSpPr>
          <p:cNvPr id="1138" name="object 1138"/>
          <p:cNvSpPr txBox="1"/>
          <p:nvPr/>
        </p:nvSpPr>
        <p:spPr>
          <a:xfrm rot="19500000">
            <a:off x="4881717" y="5495865"/>
            <a:ext cx="456619" cy="128240"/>
          </a:xfrm>
          <a:prstGeom prst="rect">
            <a:avLst/>
          </a:prstGeom>
        </p:spPr>
        <p:txBody>
          <a:bodyPr vert="horz" wrap="square" lIns="0" tIns="0" rIns="0" bIns="0" rtlCol="0">
            <a:spAutoFit/>
          </a:bodyPr>
          <a:lstStyle/>
          <a:p>
            <a:pPr>
              <a:lnSpc>
                <a:spcPts val="993"/>
              </a:lnSpc>
            </a:pPr>
            <a:r>
              <a:rPr sz="838" spc="-35" dirty="0">
                <a:solidFill>
                  <a:srgbClr val="605D5C"/>
                </a:solidFill>
                <a:latin typeface="Segoe UI"/>
                <a:cs typeface="Segoe UI"/>
              </a:rPr>
              <a:t>L</a:t>
            </a:r>
            <a:r>
              <a:rPr sz="838" spc="-4" dirty="0">
                <a:solidFill>
                  <a:srgbClr val="605D5C"/>
                </a:solidFill>
                <a:latin typeface="Segoe UI"/>
                <a:cs typeface="Segoe UI"/>
              </a:rPr>
              <a:t>ONDON</a:t>
            </a:r>
            <a:endParaRPr sz="838">
              <a:latin typeface="Segoe UI"/>
              <a:cs typeface="Segoe UI"/>
            </a:endParaRPr>
          </a:p>
        </p:txBody>
      </p:sp>
      <p:sp>
        <p:nvSpPr>
          <p:cNvPr id="1139" name="object 1139"/>
          <p:cNvSpPr txBox="1"/>
          <p:nvPr/>
        </p:nvSpPr>
        <p:spPr>
          <a:xfrm rot="19500000">
            <a:off x="5306309" y="5456794"/>
            <a:ext cx="328504" cy="128240"/>
          </a:xfrm>
          <a:prstGeom prst="rect">
            <a:avLst/>
          </a:prstGeom>
        </p:spPr>
        <p:txBody>
          <a:bodyPr vert="horz" wrap="square" lIns="0" tIns="0" rIns="0" bIns="0" rtlCol="0">
            <a:spAutoFit/>
          </a:bodyPr>
          <a:lstStyle/>
          <a:p>
            <a:pPr>
              <a:lnSpc>
                <a:spcPts val="997"/>
              </a:lnSpc>
            </a:pPr>
            <a:r>
              <a:rPr sz="838" spc="-4" dirty="0">
                <a:solidFill>
                  <a:srgbClr val="605D5C"/>
                </a:solidFill>
                <a:latin typeface="Segoe UI"/>
                <a:cs typeface="Segoe UI"/>
              </a:rPr>
              <a:t>Barnet</a:t>
            </a:r>
            <a:endParaRPr sz="838">
              <a:latin typeface="Segoe UI"/>
              <a:cs typeface="Segoe UI"/>
            </a:endParaRPr>
          </a:p>
        </p:txBody>
      </p:sp>
      <p:sp>
        <p:nvSpPr>
          <p:cNvPr id="1140" name="object 1140"/>
          <p:cNvSpPr txBox="1"/>
          <p:nvPr/>
        </p:nvSpPr>
        <p:spPr>
          <a:xfrm rot="19500000">
            <a:off x="5535631" y="5481425"/>
            <a:ext cx="408942" cy="128240"/>
          </a:xfrm>
          <a:prstGeom prst="rect">
            <a:avLst/>
          </a:prstGeom>
        </p:spPr>
        <p:txBody>
          <a:bodyPr vert="horz" wrap="square" lIns="0" tIns="0" rIns="0" bIns="0" rtlCol="0">
            <a:spAutoFit/>
          </a:bodyPr>
          <a:lstStyle/>
          <a:p>
            <a:pPr>
              <a:lnSpc>
                <a:spcPts val="993"/>
              </a:lnSpc>
            </a:pPr>
            <a:r>
              <a:rPr sz="838" spc="-4" dirty="0">
                <a:solidFill>
                  <a:srgbClr val="605D5C"/>
                </a:solidFill>
                <a:latin typeface="Segoe UI"/>
                <a:cs typeface="Segoe UI"/>
              </a:rPr>
              <a:t>Camden</a:t>
            </a:r>
            <a:endParaRPr sz="838">
              <a:latin typeface="Segoe UI"/>
              <a:cs typeface="Segoe UI"/>
            </a:endParaRPr>
          </a:p>
        </p:txBody>
      </p:sp>
      <p:sp>
        <p:nvSpPr>
          <p:cNvPr id="1141" name="object 1141"/>
          <p:cNvSpPr txBox="1"/>
          <p:nvPr/>
        </p:nvSpPr>
        <p:spPr>
          <a:xfrm rot="19500000">
            <a:off x="5758613" y="5507810"/>
            <a:ext cx="497129" cy="128240"/>
          </a:xfrm>
          <a:prstGeom prst="rect">
            <a:avLst/>
          </a:prstGeom>
        </p:spPr>
        <p:txBody>
          <a:bodyPr vert="horz" wrap="square" lIns="0" tIns="0" rIns="0" bIns="0" rtlCol="0">
            <a:spAutoFit/>
          </a:bodyPr>
          <a:lstStyle/>
          <a:p>
            <a:pPr>
              <a:lnSpc>
                <a:spcPts val="993"/>
              </a:lnSpc>
            </a:pPr>
            <a:r>
              <a:rPr sz="838" spc="-4" dirty="0">
                <a:solidFill>
                  <a:srgbClr val="605D5C"/>
                </a:solidFill>
                <a:latin typeface="Segoe UI"/>
                <a:cs typeface="Segoe UI"/>
              </a:rPr>
              <a:t>ENG</a:t>
            </a:r>
            <a:r>
              <a:rPr sz="838" spc="18" dirty="0">
                <a:solidFill>
                  <a:srgbClr val="605D5C"/>
                </a:solidFill>
                <a:latin typeface="Segoe UI"/>
                <a:cs typeface="Segoe UI"/>
              </a:rPr>
              <a:t>L</a:t>
            </a:r>
            <a:r>
              <a:rPr sz="838" spc="-4" dirty="0">
                <a:solidFill>
                  <a:srgbClr val="605D5C"/>
                </a:solidFill>
                <a:latin typeface="Segoe UI"/>
                <a:cs typeface="Segoe UI"/>
              </a:rPr>
              <a:t>AND</a:t>
            </a:r>
            <a:endParaRPr sz="838">
              <a:latin typeface="Segoe UI"/>
              <a:cs typeface="Segoe UI"/>
            </a:endParaRPr>
          </a:p>
        </p:txBody>
      </p:sp>
      <p:sp>
        <p:nvSpPr>
          <p:cNvPr id="1142" name="object 1142"/>
          <p:cNvSpPr txBox="1"/>
          <p:nvPr/>
        </p:nvSpPr>
        <p:spPr>
          <a:xfrm rot="19500000">
            <a:off x="5547176" y="5672236"/>
            <a:ext cx="1060380" cy="128240"/>
          </a:xfrm>
          <a:prstGeom prst="rect">
            <a:avLst/>
          </a:prstGeom>
        </p:spPr>
        <p:txBody>
          <a:bodyPr vert="horz" wrap="square" lIns="0" tIns="0" rIns="0" bIns="0" rtlCol="0">
            <a:spAutoFit/>
          </a:bodyPr>
          <a:lstStyle/>
          <a:p>
            <a:pPr>
              <a:lnSpc>
                <a:spcPts val="993"/>
              </a:lnSpc>
            </a:pPr>
            <a:r>
              <a:rPr sz="838" spc="-4" dirty="0">
                <a:solidFill>
                  <a:srgbClr val="605D5C"/>
                </a:solidFill>
                <a:latin typeface="Segoe UI"/>
                <a:cs typeface="Segoe UI"/>
              </a:rPr>
              <a:t>Kingston upon Tham…</a:t>
            </a:r>
            <a:endParaRPr sz="838">
              <a:latin typeface="Segoe UI"/>
              <a:cs typeface="Segoe UI"/>
            </a:endParaRPr>
          </a:p>
        </p:txBody>
      </p:sp>
      <p:sp>
        <p:nvSpPr>
          <p:cNvPr id="1143" name="object 1143"/>
          <p:cNvSpPr txBox="1"/>
          <p:nvPr/>
        </p:nvSpPr>
        <p:spPr>
          <a:xfrm rot="19500000">
            <a:off x="6487668" y="5469020"/>
            <a:ext cx="368163" cy="128240"/>
          </a:xfrm>
          <a:prstGeom prst="rect">
            <a:avLst/>
          </a:prstGeom>
        </p:spPr>
        <p:txBody>
          <a:bodyPr vert="horz" wrap="square" lIns="0" tIns="0" rIns="0" bIns="0" rtlCol="0">
            <a:spAutoFit/>
          </a:bodyPr>
          <a:lstStyle/>
          <a:p>
            <a:pPr>
              <a:lnSpc>
                <a:spcPts val="997"/>
              </a:lnSpc>
            </a:pPr>
            <a:r>
              <a:rPr sz="838" spc="-4" dirty="0">
                <a:solidFill>
                  <a:srgbClr val="605D5C"/>
                </a:solidFill>
                <a:latin typeface="Segoe UI"/>
                <a:cs typeface="Segoe UI"/>
              </a:rPr>
              <a:t>Merton</a:t>
            </a:r>
            <a:endParaRPr sz="838">
              <a:latin typeface="Segoe UI"/>
              <a:cs typeface="Segoe UI"/>
            </a:endParaRPr>
          </a:p>
        </p:txBody>
      </p:sp>
      <p:sp>
        <p:nvSpPr>
          <p:cNvPr id="1144" name="object 1144"/>
          <p:cNvSpPr txBox="1"/>
          <p:nvPr/>
        </p:nvSpPr>
        <p:spPr>
          <a:xfrm rot="19500000">
            <a:off x="6183643" y="5663620"/>
            <a:ext cx="1030903" cy="128240"/>
          </a:xfrm>
          <a:prstGeom prst="rect">
            <a:avLst/>
          </a:prstGeom>
        </p:spPr>
        <p:txBody>
          <a:bodyPr vert="horz" wrap="square" lIns="0" tIns="0" rIns="0" bIns="0" rtlCol="0">
            <a:spAutoFit/>
          </a:bodyPr>
          <a:lstStyle/>
          <a:p>
            <a:pPr>
              <a:lnSpc>
                <a:spcPts val="993"/>
              </a:lnSpc>
            </a:pPr>
            <a:r>
              <a:rPr sz="838" spc="-4" dirty="0">
                <a:solidFill>
                  <a:srgbClr val="605D5C"/>
                </a:solidFill>
                <a:latin typeface="Segoe UI"/>
                <a:cs typeface="Segoe UI"/>
              </a:rPr>
              <a:t>Richmond upon Tha…</a:t>
            </a:r>
            <a:endParaRPr sz="838">
              <a:latin typeface="Segoe UI"/>
              <a:cs typeface="Segoe UI"/>
            </a:endParaRPr>
          </a:p>
        </p:txBody>
      </p:sp>
      <p:sp>
        <p:nvSpPr>
          <p:cNvPr id="1145" name="object 1145"/>
          <p:cNvSpPr txBox="1"/>
          <p:nvPr/>
        </p:nvSpPr>
        <p:spPr>
          <a:xfrm rot="19500000">
            <a:off x="7044501" y="5486090"/>
            <a:ext cx="424421" cy="128240"/>
          </a:xfrm>
          <a:prstGeom prst="rect">
            <a:avLst/>
          </a:prstGeom>
        </p:spPr>
        <p:txBody>
          <a:bodyPr vert="horz" wrap="square" lIns="0" tIns="0" rIns="0" bIns="0" rtlCol="0">
            <a:spAutoFit/>
          </a:bodyPr>
          <a:lstStyle/>
          <a:p>
            <a:pPr>
              <a:lnSpc>
                <a:spcPts val="993"/>
              </a:lnSpc>
            </a:pPr>
            <a:r>
              <a:rPr sz="838" spc="-4" dirty="0">
                <a:solidFill>
                  <a:srgbClr val="605D5C"/>
                </a:solidFill>
                <a:latin typeface="Segoe UI"/>
                <a:cs typeface="Segoe UI"/>
              </a:rPr>
              <a:t>Islington</a:t>
            </a:r>
            <a:endParaRPr sz="838">
              <a:latin typeface="Segoe UI"/>
              <a:cs typeface="Segoe UI"/>
            </a:endParaRPr>
          </a:p>
        </p:txBody>
      </p:sp>
      <p:sp>
        <p:nvSpPr>
          <p:cNvPr id="1146" name="object 1146"/>
          <p:cNvSpPr txBox="1"/>
          <p:nvPr/>
        </p:nvSpPr>
        <p:spPr>
          <a:xfrm rot="19500000">
            <a:off x="7096125" y="5567248"/>
            <a:ext cx="699045" cy="128240"/>
          </a:xfrm>
          <a:prstGeom prst="rect">
            <a:avLst/>
          </a:prstGeom>
        </p:spPr>
        <p:txBody>
          <a:bodyPr vert="horz" wrap="square" lIns="0" tIns="0" rIns="0" bIns="0" rtlCol="0">
            <a:spAutoFit/>
          </a:bodyPr>
          <a:lstStyle/>
          <a:p>
            <a:pPr>
              <a:lnSpc>
                <a:spcPts val="993"/>
              </a:lnSpc>
            </a:pPr>
            <a:r>
              <a:rPr sz="838" spc="-88" dirty="0">
                <a:solidFill>
                  <a:srgbClr val="605D5C"/>
                </a:solidFill>
                <a:latin typeface="Segoe UI"/>
                <a:cs typeface="Segoe UI"/>
              </a:rPr>
              <a:t>T</a:t>
            </a:r>
            <a:r>
              <a:rPr sz="838" spc="-4" dirty="0">
                <a:solidFill>
                  <a:srgbClr val="605D5C"/>
                </a:solidFill>
                <a:latin typeface="Segoe UI"/>
                <a:cs typeface="Segoe UI"/>
              </a:rPr>
              <a:t>ower Hamlets</a:t>
            </a:r>
            <a:endParaRPr sz="838">
              <a:latin typeface="Segoe UI"/>
              <a:cs typeface="Segoe UI"/>
            </a:endParaRPr>
          </a:p>
        </p:txBody>
      </p:sp>
      <p:sp>
        <p:nvSpPr>
          <p:cNvPr id="1147" name="object 1147"/>
          <p:cNvSpPr txBox="1"/>
          <p:nvPr/>
        </p:nvSpPr>
        <p:spPr>
          <a:xfrm rot="19500000">
            <a:off x="7748414" y="5455174"/>
            <a:ext cx="323342" cy="128240"/>
          </a:xfrm>
          <a:prstGeom prst="rect">
            <a:avLst/>
          </a:prstGeom>
        </p:spPr>
        <p:txBody>
          <a:bodyPr vert="horz" wrap="square" lIns="0" tIns="0" rIns="0" bIns="0" rtlCol="0">
            <a:spAutoFit/>
          </a:bodyPr>
          <a:lstStyle/>
          <a:p>
            <a:pPr>
              <a:lnSpc>
                <a:spcPts val="997"/>
              </a:lnSpc>
            </a:pPr>
            <a:r>
              <a:rPr sz="838" spc="-4" dirty="0">
                <a:solidFill>
                  <a:srgbClr val="605D5C"/>
                </a:solidFill>
                <a:latin typeface="Segoe UI"/>
                <a:cs typeface="Segoe UI"/>
              </a:rPr>
              <a:t>Bexley</a:t>
            </a:r>
            <a:endParaRPr sz="838">
              <a:latin typeface="Segoe UI"/>
              <a:cs typeface="Segoe UI"/>
            </a:endParaRPr>
          </a:p>
        </p:txBody>
      </p:sp>
      <p:sp>
        <p:nvSpPr>
          <p:cNvPr id="1148" name="object 1148"/>
          <p:cNvSpPr txBox="1"/>
          <p:nvPr/>
        </p:nvSpPr>
        <p:spPr>
          <a:xfrm rot="19500000">
            <a:off x="8014323" y="5467905"/>
            <a:ext cx="364482" cy="128240"/>
          </a:xfrm>
          <a:prstGeom prst="rect">
            <a:avLst/>
          </a:prstGeom>
        </p:spPr>
        <p:txBody>
          <a:bodyPr vert="horz" wrap="square" lIns="0" tIns="0" rIns="0" bIns="0" rtlCol="0">
            <a:spAutoFit/>
          </a:bodyPr>
          <a:lstStyle/>
          <a:p>
            <a:pPr>
              <a:lnSpc>
                <a:spcPts val="997"/>
              </a:lnSpc>
            </a:pPr>
            <a:r>
              <a:rPr sz="838" spc="-4" dirty="0">
                <a:solidFill>
                  <a:srgbClr val="605D5C"/>
                </a:solidFill>
                <a:latin typeface="Segoe UI"/>
                <a:cs typeface="Segoe UI"/>
              </a:rPr>
              <a:t>Harrow</a:t>
            </a:r>
            <a:endParaRPr sz="838">
              <a:latin typeface="Segoe UI"/>
              <a:cs typeface="Segoe UI"/>
            </a:endParaRPr>
          </a:p>
        </p:txBody>
      </p:sp>
      <p:sp>
        <p:nvSpPr>
          <p:cNvPr id="1149" name="object 1149"/>
          <p:cNvSpPr txBox="1"/>
          <p:nvPr/>
        </p:nvSpPr>
        <p:spPr>
          <a:xfrm rot="19500000">
            <a:off x="8249465" y="5490501"/>
            <a:ext cx="438884" cy="128240"/>
          </a:xfrm>
          <a:prstGeom prst="rect">
            <a:avLst/>
          </a:prstGeom>
        </p:spPr>
        <p:txBody>
          <a:bodyPr vert="horz" wrap="square" lIns="0" tIns="0" rIns="0" bIns="0" rtlCol="0">
            <a:spAutoFit/>
          </a:bodyPr>
          <a:lstStyle/>
          <a:p>
            <a:pPr>
              <a:lnSpc>
                <a:spcPts val="993"/>
              </a:lnSpc>
            </a:pPr>
            <a:r>
              <a:rPr sz="838" spc="-4" dirty="0">
                <a:solidFill>
                  <a:srgbClr val="605D5C"/>
                </a:solidFill>
                <a:latin typeface="Segoe UI"/>
                <a:cs typeface="Segoe UI"/>
              </a:rPr>
              <a:t>Havering</a:t>
            </a:r>
            <a:endParaRPr sz="838">
              <a:latin typeface="Segoe UI"/>
              <a:cs typeface="Segoe UI"/>
            </a:endParaRPr>
          </a:p>
        </p:txBody>
      </p:sp>
      <p:sp>
        <p:nvSpPr>
          <p:cNvPr id="1150" name="object 1150"/>
          <p:cNvSpPr txBox="1"/>
          <p:nvPr/>
        </p:nvSpPr>
        <p:spPr>
          <a:xfrm rot="19500000">
            <a:off x="8009433" y="5664289"/>
            <a:ext cx="1033128" cy="128240"/>
          </a:xfrm>
          <a:prstGeom prst="rect">
            <a:avLst/>
          </a:prstGeom>
        </p:spPr>
        <p:txBody>
          <a:bodyPr vert="horz" wrap="square" lIns="0" tIns="0" rIns="0" bIns="0" rtlCol="0">
            <a:spAutoFit/>
          </a:bodyPr>
          <a:lstStyle/>
          <a:p>
            <a:pPr>
              <a:lnSpc>
                <a:spcPts val="993"/>
              </a:lnSpc>
            </a:pPr>
            <a:r>
              <a:rPr sz="838" spc="-4" dirty="0">
                <a:solidFill>
                  <a:srgbClr val="605D5C"/>
                </a:solidFill>
                <a:latin typeface="Segoe UI"/>
                <a:cs typeface="Segoe UI"/>
              </a:rPr>
              <a:t>Hammersmith and F…</a:t>
            </a:r>
            <a:endParaRPr sz="838">
              <a:latin typeface="Segoe UI"/>
              <a:cs typeface="Segoe UI"/>
            </a:endParaRPr>
          </a:p>
        </p:txBody>
      </p:sp>
      <p:sp>
        <p:nvSpPr>
          <p:cNvPr id="1151" name="object 1151"/>
          <p:cNvSpPr txBox="1"/>
          <p:nvPr/>
        </p:nvSpPr>
        <p:spPr>
          <a:xfrm rot="19500000">
            <a:off x="8869009" y="5487189"/>
            <a:ext cx="428167" cy="128240"/>
          </a:xfrm>
          <a:prstGeom prst="rect">
            <a:avLst/>
          </a:prstGeom>
        </p:spPr>
        <p:txBody>
          <a:bodyPr vert="horz" wrap="square" lIns="0" tIns="0" rIns="0" bIns="0" rtlCol="0">
            <a:spAutoFit/>
          </a:bodyPr>
          <a:lstStyle/>
          <a:p>
            <a:pPr>
              <a:lnSpc>
                <a:spcPts val="993"/>
              </a:lnSpc>
            </a:pPr>
            <a:r>
              <a:rPr sz="838" spc="-4" dirty="0">
                <a:solidFill>
                  <a:srgbClr val="605D5C"/>
                </a:solidFill>
                <a:latin typeface="Segoe UI"/>
                <a:cs typeface="Segoe UI"/>
              </a:rPr>
              <a:t>Lambeth</a:t>
            </a:r>
            <a:endParaRPr sz="838">
              <a:latin typeface="Segoe UI"/>
              <a:cs typeface="Segoe UI"/>
            </a:endParaRPr>
          </a:p>
        </p:txBody>
      </p:sp>
      <p:sp>
        <p:nvSpPr>
          <p:cNvPr id="1152" name="object 1152"/>
          <p:cNvSpPr txBox="1"/>
          <p:nvPr/>
        </p:nvSpPr>
        <p:spPr>
          <a:xfrm rot="19500000">
            <a:off x="9130105" y="5501257"/>
            <a:ext cx="474951" cy="128240"/>
          </a:xfrm>
          <a:prstGeom prst="rect">
            <a:avLst/>
          </a:prstGeom>
        </p:spPr>
        <p:txBody>
          <a:bodyPr vert="horz" wrap="square" lIns="0" tIns="0" rIns="0" bIns="0" rtlCol="0">
            <a:spAutoFit/>
          </a:bodyPr>
          <a:lstStyle/>
          <a:p>
            <a:pPr>
              <a:lnSpc>
                <a:spcPts val="993"/>
              </a:lnSpc>
            </a:pPr>
            <a:r>
              <a:rPr sz="838" spc="-4" dirty="0">
                <a:solidFill>
                  <a:srgbClr val="605D5C"/>
                </a:solidFill>
                <a:latin typeface="Segoe UI"/>
                <a:cs typeface="Segoe UI"/>
              </a:rPr>
              <a:t>Lewisham</a:t>
            </a:r>
            <a:endParaRPr sz="838">
              <a:latin typeface="Segoe UI"/>
              <a:cs typeface="Segoe UI"/>
            </a:endParaRPr>
          </a:p>
        </p:txBody>
      </p:sp>
      <p:sp>
        <p:nvSpPr>
          <p:cNvPr id="1153" name="object 1153"/>
          <p:cNvSpPr txBox="1"/>
          <p:nvPr/>
        </p:nvSpPr>
        <p:spPr>
          <a:xfrm rot="19500000">
            <a:off x="9559991" y="5460552"/>
            <a:ext cx="340431" cy="128240"/>
          </a:xfrm>
          <a:prstGeom prst="rect">
            <a:avLst/>
          </a:prstGeom>
        </p:spPr>
        <p:txBody>
          <a:bodyPr vert="horz" wrap="square" lIns="0" tIns="0" rIns="0" bIns="0" rtlCol="0">
            <a:spAutoFit/>
          </a:bodyPr>
          <a:lstStyle/>
          <a:p>
            <a:pPr>
              <a:lnSpc>
                <a:spcPts val="997"/>
              </a:lnSpc>
            </a:pPr>
            <a:r>
              <a:rPr sz="838" spc="-4" dirty="0">
                <a:solidFill>
                  <a:srgbClr val="605D5C"/>
                </a:solidFill>
                <a:latin typeface="Segoe UI"/>
                <a:cs typeface="Segoe UI"/>
              </a:rPr>
              <a:t>Enfield</a:t>
            </a:r>
            <a:endParaRPr sz="838">
              <a:latin typeface="Segoe UI"/>
              <a:cs typeface="Segoe UI"/>
            </a:endParaRPr>
          </a:p>
        </p:txBody>
      </p:sp>
      <p:sp>
        <p:nvSpPr>
          <p:cNvPr id="1154" name="object 1154"/>
          <p:cNvSpPr txBox="1"/>
          <p:nvPr/>
        </p:nvSpPr>
        <p:spPr>
          <a:xfrm rot="19500000">
            <a:off x="9715271" y="5509027"/>
            <a:ext cx="500923" cy="128240"/>
          </a:xfrm>
          <a:prstGeom prst="rect">
            <a:avLst/>
          </a:prstGeom>
        </p:spPr>
        <p:txBody>
          <a:bodyPr vert="horz" wrap="square" lIns="0" tIns="0" rIns="0" bIns="0" rtlCol="0">
            <a:spAutoFit/>
          </a:bodyPr>
          <a:lstStyle/>
          <a:p>
            <a:pPr>
              <a:lnSpc>
                <a:spcPts val="993"/>
              </a:lnSpc>
            </a:pPr>
            <a:r>
              <a:rPr sz="838" spc="-4" dirty="0">
                <a:solidFill>
                  <a:srgbClr val="605D5C"/>
                </a:solidFill>
                <a:latin typeface="Segoe UI"/>
                <a:cs typeface="Segoe UI"/>
              </a:rPr>
              <a:t>Hillingdon</a:t>
            </a:r>
            <a:endParaRPr sz="838">
              <a:latin typeface="Segoe UI"/>
              <a:cs typeface="Segoe UI"/>
            </a:endParaRPr>
          </a:p>
        </p:txBody>
      </p:sp>
      <p:sp>
        <p:nvSpPr>
          <p:cNvPr id="1155" name="object 1155"/>
          <p:cNvSpPr txBox="1"/>
          <p:nvPr/>
        </p:nvSpPr>
        <p:spPr>
          <a:xfrm rot="19500000">
            <a:off x="10036126" y="5503813"/>
            <a:ext cx="483597" cy="128240"/>
          </a:xfrm>
          <a:prstGeom prst="rect">
            <a:avLst/>
          </a:prstGeom>
        </p:spPr>
        <p:txBody>
          <a:bodyPr vert="horz" wrap="square" lIns="0" tIns="0" rIns="0" bIns="0" rtlCol="0">
            <a:spAutoFit/>
          </a:bodyPr>
          <a:lstStyle/>
          <a:p>
            <a:pPr>
              <a:lnSpc>
                <a:spcPts val="993"/>
              </a:lnSpc>
            </a:pPr>
            <a:r>
              <a:rPr sz="838" spc="-4" dirty="0">
                <a:solidFill>
                  <a:srgbClr val="605D5C"/>
                </a:solidFill>
                <a:latin typeface="Segoe UI"/>
                <a:cs typeface="Segoe UI"/>
              </a:rPr>
              <a:t>Hounslow</a:t>
            </a:r>
            <a:endParaRPr sz="838">
              <a:latin typeface="Segoe UI"/>
              <a:cs typeface="Segoe UI"/>
            </a:endParaRPr>
          </a:p>
        </p:txBody>
      </p:sp>
      <p:sp>
        <p:nvSpPr>
          <p:cNvPr id="1156" name="object 1156"/>
          <p:cNvSpPr txBox="1"/>
          <p:nvPr/>
        </p:nvSpPr>
        <p:spPr>
          <a:xfrm rot="19500000">
            <a:off x="10326001" y="5508566"/>
            <a:ext cx="499297" cy="128240"/>
          </a:xfrm>
          <a:prstGeom prst="rect">
            <a:avLst/>
          </a:prstGeom>
        </p:spPr>
        <p:txBody>
          <a:bodyPr vert="horz" wrap="square" lIns="0" tIns="0" rIns="0" bIns="0" rtlCol="0">
            <a:spAutoFit/>
          </a:bodyPr>
          <a:lstStyle/>
          <a:p>
            <a:pPr>
              <a:lnSpc>
                <a:spcPts val="993"/>
              </a:lnSpc>
            </a:pPr>
            <a:r>
              <a:rPr sz="838" spc="-31" dirty="0">
                <a:solidFill>
                  <a:srgbClr val="605D5C"/>
                </a:solidFill>
                <a:latin typeface="Segoe UI"/>
                <a:cs typeface="Segoe UI"/>
              </a:rPr>
              <a:t>R</a:t>
            </a:r>
            <a:r>
              <a:rPr sz="838" spc="-4" dirty="0">
                <a:solidFill>
                  <a:srgbClr val="605D5C"/>
                </a:solidFill>
                <a:latin typeface="Segoe UI"/>
                <a:cs typeface="Segoe UI"/>
              </a:rPr>
              <a:t>edbridge</a:t>
            </a:r>
            <a:endParaRPr sz="838">
              <a:latin typeface="Segoe UI"/>
              <a:cs typeface="Segoe UI"/>
            </a:endParaRPr>
          </a:p>
        </p:txBody>
      </p:sp>
      <p:sp>
        <p:nvSpPr>
          <p:cNvPr id="1157" name="object 1157"/>
          <p:cNvSpPr txBox="1"/>
          <p:nvPr/>
        </p:nvSpPr>
        <p:spPr>
          <a:xfrm rot="19500000">
            <a:off x="10137722" y="5665641"/>
            <a:ext cx="1037576" cy="128240"/>
          </a:xfrm>
          <a:prstGeom prst="rect">
            <a:avLst/>
          </a:prstGeom>
        </p:spPr>
        <p:txBody>
          <a:bodyPr vert="horz" wrap="square" lIns="0" tIns="0" rIns="0" bIns="0" rtlCol="0">
            <a:spAutoFit/>
          </a:bodyPr>
          <a:lstStyle/>
          <a:p>
            <a:pPr>
              <a:lnSpc>
                <a:spcPts val="993"/>
              </a:lnSpc>
            </a:pPr>
            <a:r>
              <a:rPr sz="838" spc="-4" dirty="0">
                <a:solidFill>
                  <a:srgbClr val="605D5C"/>
                </a:solidFill>
                <a:latin typeface="Segoe UI"/>
                <a:cs typeface="Segoe UI"/>
              </a:rPr>
              <a:t>Barking and Dagenh…</a:t>
            </a:r>
            <a:endParaRPr sz="838">
              <a:latin typeface="Segoe UI"/>
              <a:cs typeface="Segoe UI"/>
            </a:endParaRPr>
          </a:p>
        </p:txBody>
      </p:sp>
      <p:sp>
        <p:nvSpPr>
          <p:cNvPr id="1158" name="object 1158"/>
          <p:cNvSpPr txBox="1"/>
          <p:nvPr/>
        </p:nvSpPr>
        <p:spPr>
          <a:xfrm rot="19500000">
            <a:off x="10712294" y="5579876"/>
            <a:ext cx="742067" cy="128240"/>
          </a:xfrm>
          <a:prstGeom prst="rect">
            <a:avLst/>
          </a:prstGeom>
        </p:spPr>
        <p:txBody>
          <a:bodyPr vert="horz" wrap="square" lIns="0" tIns="0" rIns="0" bIns="0" rtlCol="0">
            <a:spAutoFit/>
          </a:bodyPr>
          <a:lstStyle/>
          <a:p>
            <a:pPr>
              <a:lnSpc>
                <a:spcPts val="993"/>
              </a:lnSpc>
            </a:pPr>
            <a:r>
              <a:rPr sz="838" spc="-40" dirty="0">
                <a:solidFill>
                  <a:srgbClr val="605D5C"/>
                </a:solidFill>
                <a:latin typeface="Segoe UI"/>
                <a:cs typeface="Segoe UI"/>
              </a:rPr>
              <a:t>W</a:t>
            </a:r>
            <a:r>
              <a:rPr sz="838" spc="-4" dirty="0">
                <a:solidFill>
                  <a:srgbClr val="605D5C"/>
                </a:solidFill>
                <a:latin typeface="Segoe UI"/>
                <a:cs typeface="Segoe UI"/>
              </a:rPr>
              <a:t>altham Forest</a:t>
            </a:r>
            <a:endParaRPr sz="838">
              <a:latin typeface="Segoe UI"/>
              <a:cs typeface="Segoe UI"/>
            </a:endParaRPr>
          </a:p>
        </p:txBody>
      </p:sp>
      <p:sp>
        <p:nvSpPr>
          <p:cNvPr id="1159" name="object 1159"/>
          <p:cNvSpPr/>
          <p:nvPr/>
        </p:nvSpPr>
        <p:spPr>
          <a:xfrm>
            <a:off x="973479" y="3625708"/>
            <a:ext cx="242607" cy="1738032"/>
          </a:xfrm>
          <a:custGeom>
            <a:avLst/>
            <a:gdLst/>
            <a:ahLst/>
            <a:cxnLst/>
            <a:rect l="l" t="t" r="r" b="b"/>
            <a:pathLst>
              <a:path w="274955" h="1969770">
                <a:moveTo>
                  <a:pt x="0" y="0"/>
                </a:moveTo>
                <a:lnTo>
                  <a:pt x="274672" y="0"/>
                </a:lnTo>
                <a:lnTo>
                  <a:pt x="274672" y="1969470"/>
                </a:lnTo>
                <a:lnTo>
                  <a:pt x="0" y="1969470"/>
                </a:lnTo>
                <a:lnTo>
                  <a:pt x="0" y="0"/>
                </a:lnTo>
                <a:close/>
              </a:path>
            </a:pathLst>
          </a:custGeom>
          <a:solidFill>
            <a:srgbClr val="58937D"/>
          </a:solidFill>
        </p:spPr>
        <p:txBody>
          <a:bodyPr wrap="square" lIns="0" tIns="0" rIns="0" bIns="0" rtlCol="0"/>
          <a:lstStyle/>
          <a:p>
            <a:endParaRPr sz="1588"/>
          </a:p>
        </p:txBody>
      </p:sp>
      <p:sp>
        <p:nvSpPr>
          <p:cNvPr id="1160" name="object 1160"/>
          <p:cNvSpPr/>
          <p:nvPr/>
        </p:nvSpPr>
        <p:spPr>
          <a:xfrm>
            <a:off x="1278129" y="3677841"/>
            <a:ext cx="242607" cy="1685924"/>
          </a:xfrm>
          <a:custGeom>
            <a:avLst/>
            <a:gdLst/>
            <a:ahLst/>
            <a:cxnLst/>
            <a:rect l="l" t="t" r="r" b="b"/>
            <a:pathLst>
              <a:path w="274955" h="1910714">
                <a:moveTo>
                  <a:pt x="0" y="0"/>
                </a:moveTo>
                <a:lnTo>
                  <a:pt x="274672" y="0"/>
                </a:lnTo>
                <a:lnTo>
                  <a:pt x="274672" y="1910386"/>
                </a:lnTo>
                <a:lnTo>
                  <a:pt x="0" y="1910386"/>
                </a:lnTo>
                <a:lnTo>
                  <a:pt x="0" y="0"/>
                </a:lnTo>
                <a:close/>
              </a:path>
            </a:pathLst>
          </a:custGeom>
          <a:solidFill>
            <a:srgbClr val="58937D"/>
          </a:solidFill>
        </p:spPr>
        <p:txBody>
          <a:bodyPr wrap="square" lIns="0" tIns="0" rIns="0" bIns="0" rtlCol="0"/>
          <a:lstStyle/>
          <a:p>
            <a:endParaRPr sz="1588"/>
          </a:p>
        </p:txBody>
      </p:sp>
      <p:sp>
        <p:nvSpPr>
          <p:cNvPr id="1161" name="object 1161"/>
          <p:cNvSpPr/>
          <p:nvPr/>
        </p:nvSpPr>
        <p:spPr>
          <a:xfrm>
            <a:off x="1582779" y="4598860"/>
            <a:ext cx="242607" cy="764801"/>
          </a:xfrm>
          <a:custGeom>
            <a:avLst/>
            <a:gdLst/>
            <a:ahLst/>
            <a:cxnLst/>
            <a:rect l="l" t="t" r="r" b="b"/>
            <a:pathLst>
              <a:path w="274955" h="866775">
                <a:moveTo>
                  <a:pt x="0" y="0"/>
                </a:moveTo>
                <a:lnTo>
                  <a:pt x="274672" y="0"/>
                </a:lnTo>
                <a:lnTo>
                  <a:pt x="274672" y="866567"/>
                </a:lnTo>
                <a:lnTo>
                  <a:pt x="0" y="866567"/>
                </a:lnTo>
                <a:lnTo>
                  <a:pt x="0" y="0"/>
                </a:lnTo>
                <a:close/>
              </a:path>
            </a:pathLst>
          </a:custGeom>
          <a:solidFill>
            <a:srgbClr val="58937D"/>
          </a:solidFill>
        </p:spPr>
        <p:txBody>
          <a:bodyPr wrap="square" lIns="0" tIns="0" rIns="0" bIns="0" rtlCol="0"/>
          <a:lstStyle/>
          <a:p>
            <a:endParaRPr sz="1588"/>
          </a:p>
        </p:txBody>
      </p:sp>
      <p:sp>
        <p:nvSpPr>
          <p:cNvPr id="1162" name="object 1162"/>
          <p:cNvSpPr/>
          <p:nvPr/>
        </p:nvSpPr>
        <p:spPr>
          <a:xfrm>
            <a:off x="1887429" y="4703125"/>
            <a:ext cx="242607" cy="660587"/>
          </a:xfrm>
          <a:custGeom>
            <a:avLst/>
            <a:gdLst/>
            <a:ahLst/>
            <a:cxnLst/>
            <a:rect l="l" t="t" r="r" b="b"/>
            <a:pathLst>
              <a:path w="274955" h="748664">
                <a:moveTo>
                  <a:pt x="0" y="0"/>
                </a:moveTo>
                <a:lnTo>
                  <a:pt x="274672" y="0"/>
                </a:lnTo>
                <a:lnTo>
                  <a:pt x="274672" y="748398"/>
                </a:lnTo>
                <a:lnTo>
                  <a:pt x="0" y="748398"/>
                </a:lnTo>
                <a:lnTo>
                  <a:pt x="0" y="0"/>
                </a:lnTo>
                <a:close/>
              </a:path>
            </a:pathLst>
          </a:custGeom>
          <a:solidFill>
            <a:srgbClr val="58937D"/>
          </a:solidFill>
        </p:spPr>
        <p:txBody>
          <a:bodyPr wrap="square" lIns="0" tIns="0" rIns="0" bIns="0" rtlCol="0"/>
          <a:lstStyle/>
          <a:p>
            <a:endParaRPr sz="1588"/>
          </a:p>
        </p:txBody>
      </p:sp>
      <p:sp>
        <p:nvSpPr>
          <p:cNvPr id="1163" name="object 1163"/>
          <p:cNvSpPr/>
          <p:nvPr/>
        </p:nvSpPr>
        <p:spPr>
          <a:xfrm>
            <a:off x="2192079" y="4790014"/>
            <a:ext cx="242607" cy="573741"/>
          </a:xfrm>
          <a:custGeom>
            <a:avLst/>
            <a:gdLst/>
            <a:ahLst/>
            <a:cxnLst/>
            <a:rect l="l" t="t" r="r" b="b"/>
            <a:pathLst>
              <a:path w="274955" h="650239">
                <a:moveTo>
                  <a:pt x="0" y="0"/>
                </a:moveTo>
                <a:lnTo>
                  <a:pt x="274672" y="0"/>
                </a:lnTo>
                <a:lnTo>
                  <a:pt x="274672" y="649925"/>
                </a:lnTo>
                <a:lnTo>
                  <a:pt x="0" y="649925"/>
                </a:lnTo>
                <a:lnTo>
                  <a:pt x="0" y="0"/>
                </a:lnTo>
                <a:close/>
              </a:path>
            </a:pathLst>
          </a:custGeom>
          <a:solidFill>
            <a:srgbClr val="58937D"/>
          </a:solidFill>
        </p:spPr>
        <p:txBody>
          <a:bodyPr wrap="square" lIns="0" tIns="0" rIns="0" bIns="0" rtlCol="0"/>
          <a:lstStyle/>
          <a:p>
            <a:endParaRPr sz="1588"/>
          </a:p>
        </p:txBody>
      </p:sp>
      <p:sp>
        <p:nvSpPr>
          <p:cNvPr id="1164" name="object 1164"/>
          <p:cNvSpPr/>
          <p:nvPr/>
        </p:nvSpPr>
        <p:spPr>
          <a:xfrm>
            <a:off x="2496729" y="4790014"/>
            <a:ext cx="242607" cy="573741"/>
          </a:xfrm>
          <a:custGeom>
            <a:avLst/>
            <a:gdLst/>
            <a:ahLst/>
            <a:cxnLst/>
            <a:rect l="l" t="t" r="r" b="b"/>
            <a:pathLst>
              <a:path w="274955" h="650239">
                <a:moveTo>
                  <a:pt x="0" y="0"/>
                </a:moveTo>
                <a:lnTo>
                  <a:pt x="274672" y="0"/>
                </a:lnTo>
                <a:lnTo>
                  <a:pt x="274672" y="649925"/>
                </a:lnTo>
                <a:lnTo>
                  <a:pt x="0" y="649925"/>
                </a:lnTo>
                <a:lnTo>
                  <a:pt x="0" y="0"/>
                </a:lnTo>
                <a:close/>
              </a:path>
            </a:pathLst>
          </a:custGeom>
          <a:solidFill>
            <a:srgbClr val="58937D"/>
          </a:solidFill>
        </p:spPr>
        <p:txBody>
          <a:bodyPr wrap="square" lIns="0" tIns="0" rIns="0" bIns="0" rtlCol="0"/>
          <a:lstStyle/>
          <a:p>
            <a:endParaRPr sz="1588"/>
          </a:p>
        </p:txBody>
      </p:sp>
      <p:sp>
        <p:nvSpPr>
          <p:cNvPr id="1165" name="object 1165"/>
          <p:cNvSpPr/>
          <p:nvPr/>
        </p:nvSpPr>
        <p:spPr>
          <a:xfrm>
            <a:off x="2801379" y="4842147"/>
            <a:ext cx="242607" cy="521634"/>
          </a:xfrm>
          <a:custGeom>
            <a:avLst/>
            <a:gdLst/>
            <a:ahLst/>
            <a:cxnLst/>
            <a:rect l="l" t="t" r="r" b="b"/>
            <a:pathLst>
              <a:path w="274955" h="591185">
                <a:moveTo>
                  <a:pt x="0" y="0"/>
                </a:moveTo>
                <a:lnTo>
                  <a:pt x="274672" y="0"/>
                </a:lnTo>
                <a:lnTo>
                  <a:pt x="274672" y="590841"/>
                </a:lnTo>
                <a:lnTo>
                  <a:pt x="0" y="590841"/>
                </a:lnTo>
                <a:lnTo>
                  <a:pt x="0" y="0"/>
                </a:lnTo>
                <a:close/>
              </a:path>
            </a:pathLst>
          </a:custGeom>
          <a:solidFill>
            <a:srgbClr val="58937D"/>
          </a:solidFill>
        </p:spPr>
        <p:txBody>
          <a:bodyPr wrap="square" lIns="0" tIns="0" rIns="0" bIns="0" rtlCol="0"/>
          <a:lstStyle/>
          <a:p>
            <a:endParaRPr sz="1588"/>
          </a:p>
        </p:txBody>
      </p:sp>
      <p:sp>
        <p:nvSpPr>
          <p:cNvPr id="1166" name="object 1166"/>
          <p:cNvSpPr/>
          <p:nvPr/>
        </p:nvSpPr>
        <p:spPr>
          <a:xfrm>
            <a:off x="3106029" y="4859524"/>
            <a:ext cx="242607" cy="504265"/>
          </a:xfrm>
          <a:custGeom>
            <a:avLst/>
            <a:gdLst/>
            <a:ahLst/>
            <a:cxnLst/>
            <a:rect l="l" t="t" r="r" b="b"/>
            <a:pathLst>
              <a:path w="274954" h="571500">
                <a:moveTo>
                  <a:pt x="0" y="0"/>
                </a:moveTo>
                <a:lnTo>
                  <a:pt x="274672" y="0"/>
                </a:lnTo>
                <a:lnTo>
                  <a:pt x="274672" y="571146"/>
                </a:lnTo>
                <a:lnTo>
                  <a:pt x="0" y="571146"/>
                </a:lnTo>
                <a:lnTo>
                  <a:pt x="0" y="0"/>
                </a:lnTo>
                <a:close/>
              </a:path>
            </a:pathLst>
          </a:custGeom>
          <a:solidFill>
            <a:srgbClr val="58937D"/>
          </a:solidFill>
        </p:spPr>
        <p:txBody>
          <a:bodyPr wrap="square" lIns="0" tIns="0" rIns="0" bIns="0" rtlCol="0"/>
          <a:lstStyle/>
          <a:p>
            <a:endParaRPr sz="1588"/>
          </a:p>
        </p:txBody>
      </p:sp>
      <p:sp>
        <p:nvSpPr>
          <p:cNvPr id="1167" name="object 1167"/>
          <p:cNvSpPr/>
          <p:nvPr/>
        </p:nvSpPr>
        <p:spPr>
          <a:xfrm>
            <a:off x="3410679" y="4859524"/>
            <a:ext cx="242607" cy="504265"/>
          </a:xfrm>
          <a:custGeom>
            <a:avLst/>
            <a:gdLst/>
            <a:ahLst/>
            <a:cxnLst/>
            <a:rect l="l" t="t" r="r" b="b"/>
            <a:pathLst>
              <a:path w="274954" h="571500">
                <a:moveTo>
                  <a:pt x="0" y="0"/>
                </a:moveTo>
                <a:lnTo>
                  <a:pt x="274672" y="0"/>
                </a:lnTo>
                <a:lnTo>
                  <a:pt x="274672" y="571146"/>
                </a:lnTo>
                <a:lnTo>
                  <a:pt x="0" y="571146"/>
                </a:lnTo>
                <a:lnTo>
                  <a:pt x="0" y="0"/>
                </a:lnTo>
                <a:close/>
              </a:path>
            </a:pathLst>
          </a:custGeom>
          <a:solidFill>
            <a:srgbClr val="58937D"/>
          </a:solidFill>
        </p:spPr>
        <p:txBody>
          <a:bodyPr wrap="square" lIns="0" tIns="0" rIns="0" bIns="0" rtlCol="0"/>
          <a:lstStyle/>
          <a:p>
            <a:endParaRPr sz="1588"/>
          </a:p>
        </p:txBody>
      </p:sp>
      <p:sp>
        <p:nvSpPr>
          <p:cNvPr id="1168" name="object 1168"/>
          <p:cNvSpPr/>
          <p:nvPr/>
        </p:nvSpPr>
        <p:spPr>
          <a:xfrm>
            <a:off x="3715329" y="4911658"/>
            <a:ext cx="242607" cy="452157"/>
          </a:xfrm>
          <a:custGeom>
            <a:avLst/>
            <a:gdLst/>
            <a:ahLst/>
            <a:cxnLst/>
            <a:rect l="l" t="t" r="r" b="b"/>
            <a:pathLst>
              <a:path w="274954" h="512445">
                <a:moveTo>
                  <a:pt x="0" y="0"/>
                </a:moveTo>
                <a:lnTo>
                  <a:pt x="274672" y="0"/>
                </a:lnTo>
                <a:lnTo>
                  <a:pt x="274672" y="512062"/>
                </a:lnTo>
                <a:lnTo>
                  <a:pt x="0" y="512062"/>
                </a:lnTo>
                <a:lnTo>
                  <a:pt x="0" y="0"/>
                </a:lnTo>
                <a:close/>
              </a:path>
            </a:pathLst>
          </a:custGeom>
          <a:solidFill>
            <a:srgbClr val="58937D"/>
          </a:solidFill>
        </p:spPr>
        <p:txBody>
          <a:bodyPr wrap="square" lIns="0" tIns="0" rIns="0" bIns="0" rtlCol="0"/>
          <a:lstStyle/>
          <a:p>
            <a:endParaRPr sz="1588"/>
          </a:p>
        </p:txBody>
      </p:sp>
      <p:sp>
        <p:nvSpPr>
          <p:cNvPr id="1169" name="object 1169"/>
          <p:cNvSpPr/>
          <p:nvPr/>
        </p:nvSpPr>
        <p:spPr>
          <a:xfrm>
            <a:off x="4019979" y="4946413"/>
            <a:ext cx="242607" cy="417419"/>
          </a:xfrm>
          <a:custGeom>
            <a:avLst/>
            <a:gdLst/>
            <a:ahLst/>
            <a:cxnLst/>
            <a:rect l="l" t="t" r="r" b="b"/>
            <a:pathLst>
              <a:path w="274954" h="473075">
                <a:moveTo>
                  <a:pt x="0" y="0"/>
                </a:moveTo>
                <a:lnTo>
                  <a:pt x="274672" y="0"/>
                </a:lnTo>
                <a:lnTo>
                  <a:pt x="274672" y="472672"/>
                </a:lnTo>
                <a:lnTo>
                  <a:pt x="0" y="472672"/>
                </a:lnTo>
                <a:lnTo>
                  <a:pt x="0" y="0"/>
                </a:lnTo>
                <a:close/>
              </a:path>
            </a:pathLst>
          </a:custGeom>
          <a:solidFill>
            <a:srgbClr val="58937D"/>
          </a:solidFill>
        </p:spPr>
        <p:txBody>
          <a:bodyPr wrap="square" lIns="0" tIns="0" rIns="0" bIns="0" rtlCol="0"/>
          <a:lstStyle/>
          <a:p>
            <a:endParaRPr sz="1588"/>
          </a:p>
        </p:txBody>
      </p:sp>
      <p:sp>
        <p:nvSpPr>
          <p:cNvPr id="1170" name="object 1170"/>
          <p:cNvSpPr/>
          <p:nvPr/>
        </p:nvSpPr>
        <p:spPr>
          <a:xfrm>
            <a:off x="4324629" y="4963790"/>
            <a:ext cx="242607" cy="400050"/>
          </a:xfrm>
          <a:custGeom>
            <a:avLst/>
            <a:gdLst/>
            <a:ahLst/>
            <a:cxnLst/>
            <a:rect l="l" t="t" r="r" b="b"/>
            <a:pathLst>
              <a:path w="274954" h="453389">
                <a:moveTo>
                  <a:pt x="0" y="0"/>
                </a:moveTo>
                <a:lnTo>
                  <a:pt x="274672" y="0"/>
                </a:lnTo>
                <a:lnTo>
                  <a:pt x="274672" y="452978"/>
                </a:lnTo>
                <a:lnTo>
                  <a:pt x="0" y="452978"/>
                </a:lnTo>
                <a:lnTo>
                  <a:pt x="0" y="0"/>
                </a:lnTo>
                <a:close/>
              </a:path>
            </a:pathLst>
          </a:custGeom>
          <a:solidFill>
            <a:srgbClr val="58937D"/>
          </a:solidFill>
        </p:spPr>
        <p:txBody>
          <a:bodyPr wrap="square" lIns="0" tIns="0" rIns="0" bIns="0" rtlCol="0"/>
          <a:lstStyle/>
          <a:p>
            <a:endParaRPr sz="1588"/>
          </a:p>
        </p:txBody>
      </p:sp>
      <p:sp>
        <p:nvSpPr>
          <p:cNvPr id="1171" name="object 1171"/>
          <p:cNvSpPr/>
          <p:nvPr/>
        </p:nvSpPr>
        <p:spPr>
          <a:xfrm>
            <a:off x="4629279" y="4963790"/>
            <a:ext cx="242607" cy="400050"/>
          </a:xfrm>
          <a:custGeom>
            <a:avLst/>
            <a:gdLst/>
            <a:ahLst/>
            <a:cxnLst/>
            <a:rect l="l" t="t" r="r" b="b"/>
            <a:pathLst>
              <a:path w="274954" h="453389">
                <a:moveTo>
                  <a:pt x="0" y="0"/>
                </a:moveTo>
                <a:lnTo>
                  <a:pt x="274672" y="0"/>
                </a:lnTo>
                <a:lnTo>
                  <a:pt x="274672" y="452978"/>
                </a:lnTo>
                <a:lnTo>
                  <a:pt x="0" y="452978"/>
                </a:lnTo>
                <a:lnTo>
                  <a:pt x="0" y="0"/>
                </a:lnTo>
                <a:close/>
              </a:path>
            </a:pathLst>
          </a:custGeom>
          <a:solidFill>
            <a:srgbClr val="58937D"/>
          </a:solidFill>
        </p:spPr>
        <p:txBody>
          <a:bodyPr wrap="square" lIns="0" tIns="0" rIns="0" bIns="0" rtlCol="0"/>
          <a:lstStyle/>
          <a:p>
            <a:endParaRPr sz="1588"/>
          </a:p>
        </p:txBody>
      </p:sp>
      <p:sp>
        <p:nvSpPr>
          <p:cNvPr id="1172" name="object 1172"/>
          <p:cNvSpPr/>
          <p:nvPr/>
        </p:nvSpPr>
        <p:spPr>
          <a:xfrm>
            <a:off x="4933929" y="4963790"/>
            <a:ext cx="242607" cy="400050"/>
          </a:xfrm>
          <a:custGeom>
            <a:avLst/>
            <a:gdLst/>
            <a:ahLst/>
            <a:cxnLst/>
            <a:rect l="l" t="t" r="r" b="b"/>
            <a:pathLst>
              <a:path w="274954" h="453389">
                <a:moveTo>
                  <a:pt x="0" y="0"/>
                </a:moveTo>
                <a:lnTo>
                  <a:pt x="274672" y="0"/>
                </a:lnTo>
                <a:lnTo>
                  <a:pt x="274672" y="452978"/>
                </a:lnTo>
                <a:lnTo>
                  <a:pt x="0" y="452978"/>
                </a:lnTo>
                <a:lnTo>
                  <a:pt x="0" y="0"/>
                </a:lnTo>
                <a:close/>
              </a:path>
            </a:pathLst>
          </a:custGeom>
          <a:solidFill>
            <a:srgbClr val="58937D"/>
          </a:solidFill>
        </p:spPr>
        <p:txBody>
          <a:bodyPr wrap="square" lIns="0" tIns="0" rIns="0" bIns="0" rtlCol="0"/>
          <a:lstStyle/>
          <a:p>
            <a:endParaRPr sz="1588"/>
          </a:p>
        </p:txBody>
      </p:sp>
      <p:sp>
        <p:nvSpPr>
          <p:cNvPr id="1173" name="object 1173"/>
          <p:cNvSpPr/>
          <p:nvPr/>
        </p:nvSpPr>
        <p:spPr>
          <a:xfrm>
            <a:off x="5238579" y="4981169"/>
            <a:ext cx="242607" cy="382681"/>
          </a:xfrm>
          <a:custGeom>
            <a:avLst/>
            <a:gdLst/>
            <a:ahLst/>
            <a:cxnLst/>
            <a:rect l="l" t="t" r="r" b="b"/>
            <a:pathLst>
              <a:path w="274954" h="433704">
                <a:moveTo>
                  <a:pt x="0" y="0"/>
                </a:moveTo>
                <a:lnTo>
                  <a:pt x="274672" y="0"/>
                </a:lnTo>
                <a:lnTo>
                  <a:pt x="274672" y="433283"/>
                </a:lnTo>
                <a:lnTo>
                  <a:pt x="0" y="433283"/>
                </a:lnTo>
                <a:lnTo>
                  <a:pt x="0" y="0"/>
                </a:lnTo>
                <a:close/>
              </a:path>
            </a:pathLst>
          </a:custGeom>
          <a:solidFill>
            <a:srgbClr val="58937D"/>
          </a:solidFill>
        </p:spPr>
        <p:txBody>
          <a:bodyPr wrap="square" lIns="0" tIns="0" rIns="0" bIns="0" rtlCol="0"/>
          <a:lstStyle/>
          <a:p>
            <a:endParaRPr sz="1588"/>
          </a:p>
        </p:txBody>
      </p:sp>
      <p:sp>
        <p:nvSpPr>
          <p:cNvPr id="1174" name="object 1174"/>
          <p:cNvSpPr/>
          <p:nvPr/>
        </p:nvSpPr>
        <p:spPr>
          <a:xfrm>
            <a:off x="5543229" y="4998545"/>
            <a:ext cx="242607" cy="365312"/>
          </a:xfrm>
          <a:custGeom>
            <a:avLst/>
            <a:gdLst/>
            <a:ahLst/>
            <a:cxnLst/>
            <a:rect l="l" t="t" r="r" b="b"/>
            <a:pathLst>
              <a:path w="274954" h="414020">
                <a:moveTo>
                  <a:pt x="0" y="0"/>
                </a:moveTo>
                <a:lnTo>
                  <a:pt x="274672" y="0"/>
                </a:lnTo>
                <a:lnTo>
                  <a:pt x="274672" y="413588"/>
                </a:lnTo>
                <a:lnTo>
                  <a:pt x="0" y="413588"/>
                </a:lnTo>
                <a:lnTo>
                  <a:pt x="0" y="0"/>
                </a:lnTo>
                <a:close/>
              </a:path>
            </a:pathLst>
          </a:custGeom>
          <a:solidFill>
            <a:srgbClr val="58937D"/>
          </a:solidFill>
        </p:spPr>
        <p:txBody>
          <a:bodyPr wrap="square" lIns="0" tIns="0" rIns="0" bIns="0" rtlCol="0"/>
          <a:lstStyle/>
          <a:p>
            <a:endParaRPr sz="1588"/>
          </a:p>
        </p:txBody>
      </p:sp>
      <p:sp>
        <p:nvSpPr>
          <p:cNvPr id="1175" name="object 1175"/>
          <p:cNvSpPr/>
          <p:nvPr/>
        </p:nvSpPr>
        <p:spPr>
          <a:xfrm>
            <a:off x="5847879" y="4998545"/>
            <a:ext cx="242607" cy="365312"/>
          </a:xfrm>
          <a:custGeom>
            <a:avLst/>
            <a:gdLst/>
            <a:ahLst/>
            <a:cxnLst/>
            <a:rect l="l" t="t" r="r" b="b"/>
            <a:pathLst>
              <a:path w="274954" h="414020">
                <a:moveTo>
                  <a:pt x="0" y="0"/>
                </a:moveTo>
                <a:lnTo>
                  <a:pt x="274672" y="0"/>
                </a:lnTo>
                <a:lnTo>
                  <a:pt x="274672" y="413588"/>
                </a:lnTo>
                <a:lnTo>
                  <a:pt x="0" y="413588"/>
                </a:lnTo>
                <a:lnTo>
                  <a:pt x="0" y="0"/>
                </a:lnTo>
                <a:close/>
              </a:path>
            </a:pathLst>
          </a:custGeom>
          <a:solidFill>
            <a:srgbClr val="58937D"/>
          </a:solidFill>
        </p:spPr>
        <p:txBody>
          <a:bodyPr wrap="square" lIns="0" tIns="0" rIns="0" bIns="0" rtlCol="0"/>
          <a:lstStyle/>
          <a:p>
            <a:endParaRPr sz="1588"/>
          </a:p>
        </p:txBody>
      </p:sp>
      <p:sp>
        <p:nvSpPr>
          <p:cNvPr id="1176" name="object 1176"/>
          <p:cNvSpPr/>
          <p:nvPr/>
        </p:nvSpPr>
        <p:spPr>
          <a:xfrm>
            <a:off x="6152529" y="4998545"/>
            <a:ext cx="242607" cy="365312"/>
          </a:xfrm>
          <a:custGeom>
            <a:avLst/>
            <a:gdLst/>
            <a:ahLst/>
            <a:cxnLst/>
            <a:rect l="l" t="t" r="r" b="b"/>
            <a:pathLst>
              <a:path w="274954" h="414020">
                <a:moveTo>
                  <a:pt x="0" y="0"/>
                </a:moveTo>
                <a:lnTo>
                  <a:pt x="274672" y="0"/>
                </a:lnTo>
                <a:lnTo>
                  <a:pt x="274672" y="413588"/>
                </a:lnTo>
                <a:lnTo>
                  <a:pt x="0" y="413588"/>
                </a:lnTo>
                <a:lnTo>
                  <a:pt x="0" y="0"/>
                </a:lnTo>
                <a:close/>
              </a:path>
            </a:pathLst>
          </a:custGeom>
          <a:solidFill>
            <a:srgbClr val="58937D"/>
          </a:solidFill>
        </p:spPr>
        <p:txBody>
          <a:bodyPr wrap="square" lIns="0" tIns="0" rIns="0" bIns="0" rtlCol="0"/>
          <a:lstStyle/>
          <a:p>
            <a:endParaRPr sz="1588"/>
          </a:p>
        </p:txBody>
      </p:sp>
      <p:sp>
        <p:nvSpPr>
          <p:cNvPr id="1177" name="object 1177"/>
          <p:cNvSpPr/>
          <p:nvPr/>
        </p:nvSpPr>
        <p:spPr>
          <a:xfrm>
            <a:off x="6457179" y="4998545"/>
            <a:ext cx="242607" cy="365312"/>
          </a:xfrm>
          <a:custGeom>
            <a:avLst/>
            <a:gdLst/>
            <a:ahLst/>
            <a:cxnLst/>
            <a:rect l="l" t="t" r="r" b="b"/>
            <a:pathLst>
              <a:path w="274954" h="414020">
                <a:moveTo>
                  <a:pt x="0" y="0"/>
                </a:moveTo>
                <a:lnTo>
                  <a:pt x="274672" y="0"/>
                </a:lnTo>
                <a:lnTo>
                  <a:pt x="274672" y="413588"/>
                </a:lnTo>
                <a:lnTo>
                  <a:pt x="0" y="413588"/>
                </a:lnTo>
                <a:lnTo>
                  <a:pt x="0" y="0"/>
                </a:lnTo>
                <a:close/>
              </a:path>
            </a:pathLst>
          </a:custGeom>
          <a:solidFill>
            <a:srgbClr val="58937D"/>
          </a:solidFill>
        </p:spPr>
        <p:txBody>
          <a:bodyPr wrap="square" lIns="0" tIns="0" rIns="0" bIns="0" rtlCol="0"/>
          <a:lstStyle/>
          <a:p>
            <a:endParaRPr sz="1588"/>
          </a:p>
        </p:txBody>
      </p:sp>
      <p:sp>
        <p:nvSpPr>
          <p:cNvPr id="1178" name="object 1178"/>
          <p:cNvSpPr/>
          <p:nvPr/>
        </p:nvSpPr>
        <p:spPr>
          <a:xfrm>
            <a:off x="6761829" y="4998545"/>
            <a:ext cx="242607" cy="365312"/>
          </a:xfrm>
          <a:custGeom>
            <a:avLst/>
            <a:gdLst/>
            <a:ahLst/>
            <a:cxnLst/>
            <a:rect l="l" t="t" r="r" b="b"/>
            <a:pathLst>
              <a:path w="274954" h="414020">
                <a:moveTo>
                  <a:pt x="0" y="0"/>
                </a:moveTo>
                <a:lnTo>
                  <a:pt x="274672" y="0"/>
                </a:lnTo>
                <a:lnTo>
                  <a:pt x="274672" y="413588"/>
                </a:lnTo>
                <a:lnTo>
                  <a:pt x="0" y="413588"/>
                </a:lnTo>
                <a:lnTo>
                  <a:pt x="0" y="0"/>
                </a:lnTo>
                <a:close/>
              </a:path>
            </a:pathLst>
          </a:custGeom>
          <a:solidFill>
            <a:srgbClr val="58937D"/>
          </a:solidFill>
        </p:spPr>
        <p:txBody>
          <a:bodyPr wrap="square" lIns="0" tIns="0" rIns="0" bIns="0" rtlCol="0"/>
          <a:lstStyle/>
          <a:p>
            <a:endParaRPr sz="1588"/>
          </a:p>
        </p:txBody>
      </p:sp>
      <p:sp>
        <p:nvSpPr>
          <p:cNvPr id="1179" name="object 1179"/>
          <p:cNvSpPr/>
          <p:nvPr/>
        </p:nvSpPr>
        <p:spPr>
          <a:xfrm>
            <a:off x="7066479" y="4998545"/>
            <a:ext cx="242607" cy="365312"/>
          </a:xfrm>
          <a:custGeom>
            <a:avLst/>
            <a:gdLst/>
            <a:ahLst/>
            <a:cxnLst/>
            <a:rect l="l" t="t" r="r" b="b"/>
            <a:pathLst>
              <a:path w="274954" h="414020">
                <a:moveTo>
                  <a:pt x="0" y="0"/>
                </a:moveTo>
                <a:lnTo>
                  <a:pt x="274672" y="0"/>
                </a:lnTo>
                <a:lnTo>
                  <a:pt x="274672" y="413588"/>
                </a:lnTo>
                <a:lnTo>
                  <a:pt x="0" y="413588"/>
                </a:lnTo>
                <a:lnTo>
                  <a:pt x="0" y="0"/>
                </a:lnTo>
                <a:close/>
              </a:path>
            </a:pathLst>
          </a:custGeom>
          <a:solidFill>
            <a:srgbClr val="58937D"/>
          </a:solidFill>
        </p:spPr>
        <p:txBody>
          <a:bodyPr wrap="square" lIns="0" tIns="0" rIns="0" bIns="0" rtlCol="0"/>
          <a:lstStyle/>
          <a:p>
            <a:endParaRPr sz="1588"/>
          </a:p>
        </p:txBody>
      </p:sp>
      <p:sp>
        <p:nvSpPr>
          <p:cNvPr id="1180" name="object 1180"/>
          <p:cNvSpPr/>
          <p:nvPr/>
        </p:nvSpPr>
        <p:spPr>
          <a:xfrm>
            <a:off x="7371129" y="5015924"/>
            <a:ext cx="242607" cy="347943"/>
          </a:xfrm>
          <a:custGeom>
            <a:avLst/>
            <a:gdLst/>
            <a:ahLst/>
            <a:cxnLst/>
            <a:rect l="l" t="t" r="r" b="b"/>
            <a:pathLst>
              <a:path w="274954" h="394335">
                <a:moveTo>
                  <a:pt x="0" y="0"/>
                </a:moveTo>
                <a:lnTo>
                  <a:pt x="274672" y="0"/>
                </a:lnTo>
                <a:lnTo>
                  <a:pt x="274672" y="393894"/>
                </a:lnTo>
                <a:lnTo>
                  <a:pt x="0" y="393894"/>
                </a:lnTo>
                <a:lnTo>
                  <a:pt x="0" y="0"/>
                </a:lnTo>
                <a:close/>
              </a:path>
            </a:pathLst>
          </a:custGeom>
          <a:solidFill>
            <a:srgbClr val="58937D"/>
          </a:solidFill>
        </p:spPr>
        <p:txBody>
          <a:bodyPr wrap="square" lIns="0" tIns="0" rIns="0" bIns="0" rtlCol="0"/>
          <a:lstStyle/>
          <a:p>
            <a:endParaRPr sz="1588"/>
          </a:p>
        </p:txBody>
      </p:sp>
      <p:sp>
        <p:nvSpPr>
          <p:cNvPr id="1181" name="object 1181"/>
          <p:cNvSpPr/>
          <p:nvPr/>
        </p:nvSpPr>
        <p:spPr>
          <a:xfrm>
            <a:off x="7675779" y="5015924"/>
            <a:ext cx="242607" cy="347943"/>
          </a:xfrm>
          <a:custGeom>
            <a:avLst/>
            <a:gdLst/>
            <a:ahLst/>
            <a:cxnLst/>
            <a:rect l="l" t="t" r="r" b="b"/>
            <a:pathLst>
              <a:path w="274954" h="394335">
                <a:moveTo>
                  <a:pt x="0" y="0"/>
                </a:moveTo>
                <a:lnTo>
                  <a:pt x="274672" y="0"/>
                </a:lnTo>
                <a:lnTo>
                  <a:pt x="274672" y="393894"/>
                </a:lnTo>
                <a:lnTo>
                  <a:pt x="0" y="393894"/>
                </a:lnTo>
                <a:lnTo>
                  <a:pt x="0" y="0"/>
                </a:lnTo>
                <a:close/>
              </a:path>
            </a:pathLst>
          </a:custGeom>
          <a:solidFill>
            <a:srgbClr val="58937D"/>
          </a:solidFill>
        </p:spPr>
        <p:txBody>
          <a:bodyPr wrap="square" lIns="0" tIns="0" rIns="0" bIns="0" rtlCol="0"/>
          <a:lstStyle/>
          <a:p>
            <a:endParaRPr sz="1588"/>
          </a:p>
        </p:txBody>
      </p:sp>
      <p:sp>
        <p:nvSpPr>
          <p:cNvPr id="1182" name="object 1182"/>
          <p:cNvSpPr/>
          <p:nvPr/>
        </p:nvSpPr>
        <p:spPr>
          <a:xfrm>
            <a:off x="7980429" y="5033301"/>
            <a:ext cx="242607" cy="330574"/>
          </a:xfrm>
          <a:custGeom>
            <a:avLst/>
            <a:gdLst/>
            <a:ahLst/>
            <a:cxnLst/>
            <a:rect l="l" t="t" r="r" b="b"/>
            <a:pathLst>
              <a:path w="274954" h="374650">
                <a:moveTo>
                  <a:pt x="0" y="0"/>
                </a:moveTo>
                <a:lnTo>
                  <a:pt x="274672" y="0"/>
                </a:lnTo>
                <a:lnTo>
                  <a:pt x="274672" y="374199"/>
                </a:lnTo>
                <a:lnTo>
                  <a:pt x="0" y="374199"/>
                </a:lnTo>
                <a:lnTo>
                  <a:pt x="0" y="0"/>
                </a:lnTo>
                <a:close/>
              </a:path>
            </a:pathLst>
          </a:custGeom>
          <a:solidFill>
            <a:srgbClr val="58937D"/>
          </a:solidFill>
        </p:spPr>
        <p:txBody>
          <a:bodyPr wrap="square" lIns="0" tIns="0" rIns="0" bIns="0" rtlCol="0"/>
          <a:lstStyle/>
          <a:p>
            <a:endParaRPr sz="1588"/>
          </a:p>
        </p:txBody>
      </p:sp>
      <p:sp>
        <p:nvSpPr>
          <p:cNvPr id="1183" name="object 1183"/>
          <p:cNvSpPr/>
          <p:nvPr/>
        </p:nvSpPr>
        <p:spPr>
          <a:xfrm>
            <a:off x="8285079" y="5033301"/>
            <a:ext cx="242607" cy="330574"/>
          </a:xfrm>
          <a:custGeom>
            <a:avLst/>
            <a:gdLst/>
            <a:ahLst/>
            <a:cxnLst/>
            <a:rect l="l" t="t" r="r" b="b"/>
            <a:pathLst>
              <a:path w="274954" h="374650">
                <a:moveTo>
                  <a:pt x="0" y="0"/>
                </a:moveTo>
                <a:lnTo>
                  <a:pt x="274672" y="0"/>
                </a:lnTo>
                <a:lnTo>
                  <a:pt x="274672" y="374199"/>
                </a:lnTo>
                <a:lnTo>
                  <a:pt x="0" y="374199"/>
                </a:lnTo>
                <a:lnTo>
                  <a:pt x="0" y="0"/>
                </a:lnTo>
                <a:close/>
              </a:path>
            </a:pathLst>
          </a:custGeom>
          <a:solidFill>
            <a:srgbClr val="58937D"/>
          </a:solidFill>
        </p:spPr>
        <p:txBody>
          <a:bodyPr wrap="square" lIns="0" tIns="0" rIns="0" bIns="0" rtlCol="0"/>
          <a:lstStyle/>
          <a:p>
            <a:endParaRPr sz="1588"/>
          </a:p>
        </p:txBody>
      </p:sp>
      <p:sp>
        <p:nvSpPr>
          <p:cNvPr id="1184" name="object 1184"/>
          <p:cNvSpPr/>
          <p:nvPr/>
        </p:nvSpPr>
        <p:spPr>
          <a:xfrm>
            <a:off x="8589729" y="5033301"/>
            <a:ext cx="242607" cy="330574"/>
          </a:xfrm>
          <a:custGeom>
            <a:avLst/>
            <a:gdLst/>
            <a:ahLst/>
            <a:cxnLst/>
            <a:rect l="l" t="t" r="r" b="b"/>
            <a:pathLst>
              <a:path w="274954" h="374650">
                <a:moveTo>
                  <a:pt x="0" y="0"/>
                </a:moveTo>
                <a:lnTo>
                  <a:pt x="274672" y="0"/>
                </a:lnTo>
                <a:lnTo>
                  <a:pt x="274672" y="374199"/>
                </a:lnTo>
                <a:lnTo>
                  <a:pt x="0" y="374199"/>
                </a:lnTo>
                <a:lnTo>
                  <a:pt x="0" y="0"/>
                </a:lnTo>
                <a:close/>
              </a:path>
            </a:pathLst>
          </a:custGeom>
          <a:solidFill>
            <a:srgbClr val="58937D"/>
          </a:solidFill>
        </p:spPr>
        <p:txBody>
          <a:bodyPr wrap="square" lIns="0" tIns="0" rIns="0" bIns="0" rtlCol="0"/>
          <a:lstStyle/>
          <a:p>
            <a:endParaRPr sz="1588"/>
          </a:p>
        </p:txBody>
      </p:sp>
      <p:sp>
        <p:nvSpPr>
          <p:cNvPr id="1185" name="object 1185"/>
          <p:cNvSpPr/>
          <p:nvPr/>
        </p:nvSpPr>
        <p:spPr>
          <a:xfrm>
            <a:off x="8894379" y="5050679"/>
            <a:ext cx="242607" cy="313204"/>
          </a:xfrm>
          <a:custGeom>
            <a:avLst/>
            <a:gdLst/>
            <a:ahLst/>
            <a:cxnLst/>
            <a:rect l="l" t="t" r="r" b="b"/>
            <a:pathLst>
              <a:path w="274954" h="354964">
                <a:moveTo>
                  <a:pt x="0" y="0"/>
                </a:moveTo>
                <a:lnTo>
                  <a:pt x="274672" y="0"/>
                </a:lnTo>
                <a:lnTo>
                  <a:pt x="274672" y="354504"/>
                </a:lnTo>
                <a:lnTo>
                  <a:pt x="0" y="354504"/>
                </a:lnTo>
                <a:lnTo>
                  <a:pt x="0" y="0"/>
                </a:lnTo>
                <a:close/>
              </a:path>
            </a:pathLst>
          </a:custGeom>
          <a:solidFill>
            <a:srgbClr val="58937D"/>
          </a:solidFill>
        </p:spPr>
        <p:txBody>
          <a:bodyPr wrap="square" lIns="0" tIns="0" rIns="0" bIns="0" rtlCol="0"/>
          <a:lstStyle/>
          <a:p>
            <a:endParaRPr sz="1588"/>
          </a:p>
        </p:txBody>
      </p:sp>
      <p:sp>
        <p:nvSpPr>
          <p:cNvPr id="1186" name="object 1186"/>
          <p:cNvSpPr/>
          <p:nvPr/>
        </p:nvSpPr>
        <p:spPr>
          <a:xfrm>
            <a:off x="9199029" y="5068056"/>
            <a:ext cx="242607" cy="295835"/>
          </a:xfrm>
          <a:custGeom>
            <a:avLst/>
            <a:gdLst/>
            <a:ahLst/>
            <a:cxnLst/>
            <a:rect l="l" t="t" r="r" b="b"/>
            <a:pathLst>
              <a:path w="274954" h="335279">
                <a:moveTo>
                  <a:pt x="0" y="0"/>
                </a:moveTo>
                <a:lnTo>
                  <a:pt x="274672" y="0"/>
                </a:lnTo>
                <a:lnTo>
                  <a:pt x="274672" y="334810"/>
                </a:lnTo>
                <a:lnTo>
                  <a:pt x="0" y="334810"/>
                </a:lnTo>
                <a:lnTo>
                  <a:pt x="0" y="0"/>
                </a:lnTo>
                <a:close/>
              </a:path>
            </a:pathLst>
          </a:custGeom>
          <a:solidFill>
            <a:srgbClr val="58937D"/>
          </a:solidFill>
        </p:spPr>
        <p:txBody>
          <a:bodyPr wrap="square" lIns="0" tIns="0" rIns="0" bIns="0" rtlCol="0"/>
          <a:lstStyle/>
          <a:p>
            <a:endParaRPr sz="1588"/>
          </a:p>
        </p:txBody>
      </p:sp>
      <p:sp>
        <p:nvSpPr>
          <p:cNvPr id="1187" name="object 1187"/>
          <p:cNvSpPr/>
          <p:nvPr/>
        </p:nvSpPr>
        <p:spPr>
          <a:xfrm>
            <a:off x="9503679" y="5068056"/>
            <a:ext cx="242607" cy="295835"/>
          </a:xfrm>
          <a:custGeom>
            <a:avLst/>
            <a:gdLst/>
            <a:ahLst/>
            <a:cxnLst/>
            <a:rect l="l" t="t" r="r" b="b"/>
            <a:pathLst>
              <a:path w="274954" h="335279">
                <a:moveTo>
                  <a:pt x="0" y="0"/>
                </a:moveTo>
                <a:lnTo>
                  <a:pt x="274672" y="0"/>
                </a:lnTo>
                <a:lnTo>
                  <a:pt x="274672" y="334810"/>
                </a:lnTo>
                <a:lnTo>
                  <a:pt x="0" y="334810"/>
                </a:lnTo>
                <a:lnTo>
                  <a:pt x="0" y="0"/>
                </a:lnTo>
                <a:close/>
              </a:path>
            </a:pathLst>
          </a:custGeom>
          <a:solidFill>
            <a:srgbClr val="58937D"/>
          </a:solidFill>
        </p:spPr>
        <p:txBody>
          <a:bodyPr wrap="square" lIns="0" tIns="0" rIns="0" bIns="0" rtlCol="0"/>
          <a:lstStyle/>
          <a:p>
            <a:endParaRPr sz="1588"/>
          </a:p>
        </p:txBody>
      </p:sp>
      <p:sp>
        <p:nvSpPr>
          <p:cNvPr id="1188" name="object 1188"/>
          <p:cNvSpPr/>
          <p:nvPr/>
        </p:nvSpPr>
        <p:spPr>
          <a:xfrm>
            <a:off x="9808329" y="5085435"/>
            <a:ext cx="242607" cy="278466"/>
          </a:xfrm>
          <a:custGeom>
            <a:avLst/>
            <a:gdLst/>
            <a:ahLst/>
            <a:cxnLst/>
            <a:rect l="l" t="t" r="r" b="b"/>
            <a:pathLst>
              <a:path w="274954" h="315595">
                <a:moveTo>
                  <a:pt x="0" y="0"/>
                </a:moveTo>
                <a:lnTo>
                  <a:pt x="274673" y="0"/>
                </a:lnTo>
                <a:lnTo>
                  <a:pt x="274673" y="315115"/>
                </a:lnTo>
                <a:lnTo>
                  <a:pt x="0" y="315115"/>
                </a:lnTo>
                <a:lnTo>
                  <a:pt x="0" y="0"/>
                </a:lnTo>
                <a:close/>
              </a:path>
            </a:pathLst>
          </a:custGeom>
          <a:solidFill>
            <a:srgbClr val="58937D"/>
          </a:solidFill>
        </p:spPr>
        <p:txBody>
          <a:bodyPr wrap="square" lIns="0" tIns="0" rIns="0" bIns="0" rtlCol="0"/>
          <a:lstStyle/>
          <a:p>
            <a:endParaRPr sz="1588"/>
          </a:p>
        </p:txBody>
      </p:sp>
      <p:sp>
        <p:nvSpPr>
          <p:cNvPr id="1189" name="object 1189"/>
          <p:cNvSpPr/>
          <p:nvPr/>
        </p:nvSpPr>
        <p:spPr>
          <a:xfrm>
            <a:off x="10112979" y="5085435"/>
            <a:ext cx="242607" cy="278466"/>
          </a:xfrm>
          <a:custGeom>
            <a:avLst/>
            <a:gdLst/>
            <a:ahLst/>
            <a:cxnLst/>
            <a:rect l="l" t="t" r="r" b="b"/>
            <a:pathLst>
              <a:path w="274954" h="315595">
                <a:moveTo>
                  <a:pt x="0" y="0"/>
                </a:moveTo>
                <a:lnTo>
                  <a:pt x="274672" y="0"/>
                </a:lnTo>
                <a:lnTo>
                  <a:pt x="274672" y="315115"/>
                </a:lnTo>
                <a:lnTo>
                  <a:pt x="0" y="315115"/>
                </a:lnTo>
                <a:lnTo>
                  <a:pt x="0" y="0"/>
                </a:lnTo>
                <a:close/>
              </a:path>
            </a:pathLst>
          </a:custGeom>
          <a:solidFill>
            <a:srgbClr val="58937D"/>
          </a:solidFill>
        </p:spPr>
        <p:txBody>
          <a:bodyPr wrap="square" lIns="0" tIns="0" rIns="0" bIns="0" rtlCol="0"/>
          <a:lstStyle/>
          <a:p>
            <a:endParaRPr sz="1588"/>
          </a:p>
        </p:txBody>
      </p:sp>
      <p:sp>
        <p:nvSpPr>
          <p:cNvPr id="1190" name="object 1190"/>
          <p:cNvSpPr/>
          <p:nvPr/>
        </p:nvSpPr>
        <p:spPr>
          <a:xfrm>
            <a:off x="10417629" y="5102811"/>
            <a:ext cx="242607" cy="261097"/>
          </a:xfrm>
          <a:custGeom>
            <a:avLst/>
            <a:gdLst/>
            <a:ahLst/>
            <a:cxnLst/>
            <a:rect l="l" t="t" r="r" b="b"/>
            <a:pathLst>
              <a:path w="274954" h="295910">
                <a:moveTo>
                  <a:pt x="0" y="0"/>
                </a:moveTo>
                <a:lnTo>
                  <a:pt x="274672" y="0"/>
                </a:lnTo>
                <a:lnTo>
                  <a:pt x="274672" y="295420"/>
                </a:lnTo>
                <a:lnTo>
                  <a:pt x="0" y="295420"/>
                </a:lnTo>
                <a:lnTo>
                  <a:pt x="0" y="0"/>
                </a:lnTo>
                <a:close/>
              </a:path>
            </a:pathLst>
          </a:custGeom>
          <a:solidFill>
            <a:srgbClr val="58937D"/>
          </a:solidFill>
        </p:spPr>
        <p:txBody>
          <a:bodyPr wrap="square" lIns="0" tIns="0" rIns="0" bIns="0" rtlCol="0"/>
          <a:lstStyle/>
          <a:p>
            <a:endParaRPr sz="1588"/>
          </a:p>
        </p:txBody>
      </p:sp>
      <p:sp>
        <p:nvSpPr>
          <p:cNvPr id="1191" name="object 1191"/>
          <p:cNvSpPr/>
          <p:nvPr/>
        </p:nvSpPr>
        <p:spPr>
          <a:xfrm>
            <a:off x="10722279" y="5102811"/>
            <a:ext cx="242607" cy="261097"/>
          </a:xfrm>
          <a:custGeom>
            <a:avLst/>
            <a:gdLst/>
            <a:ahLst/>
            <a:cxnLst/>
            <a:rect l="l" t="t" r="r" b="b"/>
            <a:pathLst>
              <a:path w="274954" h="295910">
                <a:moveTo>
                  <a:pt x="0" y="0"/>
                </a:moveTo>
                <a:lnTo>
                  <a:pt x="274672" y="0"/>
                </a:lnTo>
                <a:lnTo>
                  <a:pt x="274672" y="295420"/>
                </a:lnTo>
                <a:lnTo>
                  <a:pt x="0" y="295420"/>
                </a:lnTo>
                <a:lnTo>
                  <a:pt x="0" y="0"/>
                </a:lnTo>
                <a:close/>
              </a:path>
            </a:pathLst>
          </a:custGeom>
          <a:solidFill>
            <a:srgbClr val="58937D"/>
          </a:solidFill>
        </p:spPr>
        <p:txBody>
          <a:bodyPr wrap="square" lIns="0" tIns="0" rIns="0" bIns="0" rtlCol="0"/>
          <a:lstStyle/>
          <a:p>
            <a:endParaRPr sz="1588"/>
          </a:p>
        </p:txBody>
      </p:sp>
      <p:sp>
        <p:nvSpPr>
          <p:cNvPr id="1192" name="object 1192"/>
          <p:cNvSpPr/>
          <p:nvPr/>
        </p:nvSpPr>
        <p:spPr>
          <a:xfrm>
            <a:off x="11026929" y="5189701"/>
            <a:ext cx="242607" cy="174251"/>
          </a:xfrm>
          <a:custGeom>
            <a:avLst/>
            <a:gdLst/>
            <a:ahLst/>
            <a:cxnLst/>
            <a:rect l="l" t="t" r="r" b="b"/>
            <a:pathLst>
              <a:path w="274954" h="197485">
                <a:moveTo>
                  <a:pt x="0" y="0"/>
                </a:moveTo>
                <a:lnTo>
                  <a:pt x="274672" y="0"/>
                </a:lnTo>
                <a:lnTo>
                  <a:pt x="274672" y="196947"/>
                </a:lnTo>
                <a:lnTo>
                  <a:pt x="0" y="196947"/>
                </a:lnTo>
                <a:lnTo>
                  <a:pt x="0" y="0"/>
                </a:lnTo>
                <a:close/>
              </a:path>
            </a:pathLst>
          </a:custGeom>
          <a:solidFill>
            <a:srgbClr val="58937D"/>
          </a:solidFill>
        </p:spPr>
        <p:txBody>
          <a:bodyPr wrap="square" lIns="0" tIns="0" rIns="0" bIns="0" rtlCol="0"/>
          <a:lstStyle/>
          <a:p>
            <a:endParaRPr sz="1588"/>
          </a:p>
        </p:txBody>
      </p:sp>
      <p:sp>
        <p:nvSpPr>
          <p:cNvPr id="1193" name="object 1193"/>
          <p:cNvSpPr/>
          <p:nvPr/>
        </p:nvSpPr>
        <p:spPr>
          <a:xfrm>
            <a:off x="11331579" y="5293966"/>
            <a:ext cx="242607" cy="70037"/>
          </a:xfrm>
          <a:custGeom>
            <a:avLst/>
            <a:gdLst/>
            <a:ahLst/>
            <a:cxnLst/>
            <a:rect l="l" t="t" r="r" b="b"/>
            <a:pathLst>
              <a:path w="274954" h="79375">
                <a:moveTo>
                  <a:pt x="0" y="0"/>
                </a:moveTo>
                <a:lnTo>
                  <a:pt x="274672" y="0"/>
                </a:lnTo>
                <a:lnTo>
                  <a:pt x="274672" y="78778"/>
                </a:lnTo>
                <a:lnTo>
                  <a:pt x="0" y="78778"/>
                </a:lnTo>
                <a:lnTo>
                  <a:pt x="0" y="0"/>
                </a:lnTo>
                <a:close/>
              </a:path>
            </a:pathLst>
          </a:custGeom>
          <a:solidFill>
            <a:srgbClr val="58937D"/>
          </a:solidFill>
        </p:spPr>
        <p:txBody>
          <a:bodyPr wrap="square" lIns="0" tIns="0" rIns="0" bIns="0" rtlCol="0"/>
          <a:lstStyle/>
          <a:p>
            <a:endParaRPr sz="1588"/>
          </a:p>
        </p:txBody>
      </p:sp>
      <p:sp>
        <p:nvSpPr>
          <p:cNvPr id="1194" name="object 1194"/>
          <p:cNvSpPr txBox="1"/>
          <p:nvPr/>
        </p:nvSpPr>
        <p:spPr>
          <a:xfrm>
            <a:off x="481153" y="6256573"/>
            <a:ext cx="10978963" cy="358816"/>
          </a:xfrm>
          <a:prstGeom prst="rect">
            <a:avLst/>
          </a:prstGeom>
        </p:spPr>
        <p:txBody>
          <a:bodyPr vert="horz" wrap="square" lIns="0" tIns="0" rIns="0" bIns="0" rtlCol="0">
            <a:spAutoFit/>
          </a:bodyPr>
          <a:lstStyle/>
          <a:p>
            <a:pPr marL="11206" marR="4483">
              <a:lnSpc>
                <a:spcPct val="114799"/>
              </a:lnSpc>
            </a:pPr>
            <a:r>
              <a:rPr sz="1059" spc="9" dirty="0">
                <a:solidFill>
                  <a:srgbClr val="333333"/>
                </a:solidFill>
                <a:latin typeface="Segoe UI"/>
                <a:cs typeface="Segoe UI"/>
              </a:rPr>
              <a:t>Inc</a:t>
            </a:r>
            <a:r>
              <a:rPr sz="1059" spc="4" dirty="0">
                <a:solidFill>
                  <a:srgbClr val="333333"/>
                </a:solidFill>
                <a:latin typeface="Segoe UI"/>
                <a:cs typeface="Segoe UI"/>
              </a:rPr>
              <a:t>l</a:t>
            </a:r>
            <a:r>
              <a:rPr sz="1059" spc="13" dirty="0">
                <a:solidFill>
                  <a:srgbClr val="333333"/>
                </a:solidFill>
                <a:latin typeface="Segoe UI"/>
                <a:cs typeface="Segoe UI"/>
              </a:rPr>
              <a:t>ude</a:t>
            </a:r>
            <a:r>
              <a:rPr sz="1059" spc="9" dirty="0">
                <a:solidFill>
                  <a:srgbClr val="333333"/>
                </a:solidFill>
                <a:latin typeface="Segoe UI"/>
                <a:cs typeface="Segoe UI"/>
              </a:rPr>
              <a:t>s </a:t>
            </a:r>
            <a:r>
              <a:rPr sz="1059" spc="13" dirty="0">
                <a:solidFill>
                  <a:srgbClr val="333333"/>
                </a:solidFill>
                <a:latin typeface="Segoe UI"/>
                <a:cs typeface="Segoe UI"/>
              </a:rPr>
              <a:t> </a:t>
            </a:r>
            <a:r>
              <a:rPr sz="1059" spc="4" dirty="0">
                <a:solidFill>
                  <a:srgbClr val="333333"/>
                </a:solidFill>
                <a:latin typeface="Segoe UI"/>
                <a:cs typeface="Segoe UI"/>
              </a:rPr>
              <a:t>t</a:t>
            </a:r>
            <a:r>
              <a:rPr sz="1059" spc="13" dirty="0">
                <a:solidFill>
                  <a:srgbClr val="333333"/>
                </a:solidFill>
                <a:latin typeface="Segoe UI"/>
                <a:cs typeface="Segoe UI"/>
              </a:rPr>
              <a:t>he</a:t>
            </a:r>
            <a:r>
              <a:rPr sz="1059" spc="4" dirty="0">
                <a:solidFill>
                  <a:srgbClr val="333333"/>
                </a:solidFill>
                <a:latin typeface="Segoe UI"/>
                <a:cs typeface="Segoe UI"/>
              </a:rPr>
              <a:t> </a:t>
            </a:r>
            <a:r>
              <a:rPr sz="1059" spc="13" dirty="0">
                <a:solidFill>
                  <a:srgbClr val="333333"/>
                </a:solidFill>
                <a:latin typeface="Segoe UI"/>
                <a:cs typeface="Segoe UI"/>
              </a:rPr>
              <a:t>S</a:t>
            </a:r>
            <a:r>
              <a:rPr sz="1059" spc="9" dirty="0">
                <a:solidFill>
                  <a:srgbClr val="333333"/>
                </a:solidFill>
                <a:latin typeface="Segoe UI"/>
                <a:cs typeface="Segoe UI"/>
              </a:rPr>
              <a:t>ec</a:t>
            </a:r>
            <a:r>
              <a:rPr sz="1059" spc="4" dirty="0">
                <a:solidFill>
                  <a:srgbClr val="333333"/>
                </a:solidFill>
                <a:latin typeface="Segoe UI"/>
                <a:cs typeface="Segoe UI"/>
              </a:rPr>
              <a:t>ti</a:t>
            </a:r>
            <a:r>
              <a:rPr sz="1059" spc="13" dirty="0">
                <a:solidFill>
                  <a:srgbClr val="333333"/>
                </a:solidFill>
                <a:latin typeface="Segoe UI"/>
                <a:cs typeface="Segoe UI"/>
              </a:rPr>
              <a:t>on</a:t>
            </a:r>
            <a:r>
              <a:rPr sz="1059" spc="4" dirty="0">
                <a:solidFill>
                  <a:srgbClr val="333333"/>
                </a:solidFill>
                <a:latin typeface="Segoe UI"/>
                <a:cs typeface="Segoe UI"/>
              </a:rPr>
              <a:t> </a:t>
            </a:r>
            <a:r>
              <a:rPr sz="1059" spc="13" dirty="0">
                <a:solidFill>
                  <a:srgbClr val="333333"/>
                </a:solidFill>
                <a:latin typeface="Segoe UI"/>
                <a:cs typeface="Segoe UI"/>
              </a:rPr>
              <a:t>251</a:t>
            </a:r>
            <a:r>
              <a:rPr sz="1059" spc="4" dirty="0">
                <a:solidFill>
                  <a:srgbClr val="333333"/>
                </a:solidFill>
                <a:latin typeface="Segoe UI"/>
                <a:cs typeface="Segoe UI"/>
              </a:rPr>
              <a:t> </a:t>
            </a:r>
            <a:r>
              <a:rPr sz="1059" spc="13" dirty="0">
                <a:solidFill>
                  <a:srgbClr val="333333"/>
                </a:solidFill>
                <a:latin typeface="Segoe UI"/>
                <a:cs typeface="Segoe UI"/>
              </a:rPr>
              <a:t>budge</a:t>
            </a:r>
            <a:r>
              <a:rPr sz="1059" spc="4" dirty="0">
                <a:solidFill>
                  <a:srgbClr val="333333"/>
                </a:solidFill>
                <a:latin typeface="Segoe UI"/>
                <a:cs typeface="Segoe UI"/>
              </a:rPr>
              <a:t>t li</a:t>
            </a:r>
            <a:r>
              <a:rPr sz="1059" spc="13" dirty="0">
                <a:solidFill>
                  <a:srgbClr val="333333"/>
                </a:solidFill>
                <a:latin typeface="Segoe UI"/>
                <a:cs typeface="Segoe UI"/>
              </a:rPr>
              <a:t>ne</a:t>
            </a:r>
            <a:r>
              <a:rPr sz="1059" spc="9" dirty="0">
                <a:solidFill>
                  <a:srgbClr val="333333"/>
                </a:solidFill>
                <a:latin typeface="Segoe UI"/>
                <a:cs typeface="Segoe UI"/>
              </a:rPr>
              <a:t>s</a:t>
            </a:r>
            <a:r>
              <a:rPr sz="1059" spc="4" dirty="0">
                <a:solidFill>
                  <a:srgbClr val="333333"/>
                </a:solidFill>
                <a:latin typeface="Segoe UI"/>
                <a:cs typeface="Segoe UI"/>
              </a:rPr>
              <a:t>: </a:t>
            </a:r>
            <a:r>
              <a:rPr sz="1059" spc="13" dirty="0">
                <a:solidFill>
                  <a:srgbClr val="333333"/>
                </a:solidFill>
                <a:latin typeface="Segoe UI"/>
                <a:cs typeface="Segoe UI"/>
              </a:rPr>
              <a:t>S</a:t>
            </a:r>
            <a:r>
              <a:rPr sz="1059" spc="9" dirty="0">
                <a:solidFill>
                  <a:srgbClr val="333333"/>
                </a:solidFill>
                <a:latin typeface="Segoe UI"/>
                <a:cs typeface="Segoe UI"/>
              </a:rPr>
              <a:t>E</a:t>
            </a:r>
            <a:r>
              <a:rPr sz="1059" spc="18" dirty="0">
                <a:solidFill>
                  <a:srgbClr val="333333"/>
                </a:solidFill>
                <a:latin typeface="Segoe UI"/>
                <a:cs typeface="Segoe UI"/>
              </a:rPr>
              <a:t>N</a:t>
            </a:r>
            <a:r>
              <a:rPr sz="1059" spc="4" dirty="0">
                <a:solidFill>
                  <a:srgbClr val="333333"/>
                </a:solidFill>
                <a:latin typeface="Segoe UI"/>
                <a:cs typeface="Segoe UI"/>
              </a:rPr>
              <a:t> </a:t>
            </a:r>
            <a:r>
              <a:rPr sz="1059" spc="9" dirty="0">
                <a:solidFill>
                  <a:srgbClr val="333333"/>
                </a:solidFill>
                <a:latin typeface="Segoe UI"/>
                <a:cs typeface="Segoe UI"/>
              </a:rPr>
              <a:t>s</a:t>
            </a:r>
            <a:r>
              <a:rPr sz="1059" spc="13" dirty="0">
                <a:solidFill>
                  <a:srgbClr val="333333"/>
                </a:solidFill>
                <a:latin typeface="Segoe UI"/>
                <a:cs typeface="Segoe UI"/>
              </a:rPr>
              <a:t>upp</a:t>
            </a:r>
            <a:r>
              <a:rPr sz="1059" spc="9" dirty="0">
                <a:solidFill>
                  <a:srgbClr val="333333"/>
                </a:solidFill>
                <a:latin typeface="Segoe UI"/>
                <a:cs typeface="Segoe UI"/>
              </a:rPr>
              <a:t>ort</a:t>
            </a:r>
            <a:r>
              <a:rPr sz="1059" spc="4" dirty="0">
                <a:solidFill>
                  <a:srgbClr val="333333"/>
                </a:solidFill>
                <a:latin typeface="Segoe UI"/>
                <a:cs typeface="Segoe UI"/>
              </a:rPr>
              <a:t> </a:t>
            </a:r>
            <a:r>
              <a:rPr sz="1059" spc="9" dirty="0">
                <a:solidFill>
                  <a:srgbClr val="333333"/>
                </a:solidFill>
                <a:latin typeface="Segoe UI"/>
                <a:cs typeface="Segoe UI"/>
              </a:rPr>
              <a:t>se</a:t>
            </a:r>
            <a:r>
              <a:rPr sz="1059" spc="4" dirty="0">
                <a:solidFill>
                  <a:srgbClr val="333333"/>
                </a:solidFill>
                <a:latin typeface="Segoe UI"/>
                <a:cs typeface="Segoe UI"/>
              </a:rPr>
              <a:t>r</a:t>
            </a:r>
            <a:r>
              <a:rPr sz="1059" spc="9" dirty="0">
                <a:solidFill>
                  <a:srgbClr val="333333"/>
                </a:solidFill>
                <a:latin typeface="Segoe UI"/>
                <a:cs typeface="Segoe UI"/>
              </a:rPr>
              <a:t>v</a:t>
            </a:r>
            <a:r>
              <a:rPr sz="1059" spc="4" dirty="0">
                <a:solidFill>
                  <a:srgbClr val="333333"/>
                </a:solidFill>
                <a:latin typeface="Segoe UI"/>
                <a:cs typeface="Segoe UI"/>
              </a:rPr>
              <a:t>i</a:t>
            </a:r>
            <a:r>
              <a:rPr sz="1059" spc="9" dirty="0">
                <a:solidFill>
                  <a:srgbClr val="333333"/>
                </a:solidFill>
                <a:latin typeface="Segoe UI"/>
                <a:cs typeface="Segoe UI"/>
              </a:rPr>
              <a:t>ces</a:t>
            </a:r>
            <a:r>
              <a:rPr sz="1059" spc="4" dirty="0">
                <a:solidFill>
                  <a:srgbClr val="333333"/>
                </a:solidFill>
                <a:latin typeface="Segoe UI"/>
                <a:cs typeface="Segoe UI"/>
              </a:rPr>
              <a:t>, </a:t>
            </a:r>
            <a:r>
              <a:rPr sz="1059" spc="18" dirty="0">
                <a:solidFill>
                  <a:srgbClr val="333333"/>
                </a:solidFill>
                <a:latin typeface="Segoe UI"/>
                <a:cs typeface="Segoe UI"/>
              </a:rPr>
              <a:t>D</a:t>
            </a:r>
            <a:r>
              <a:rPr sz="1059" spc="4" dirty="0">
                <a:solidFill>
                  <a:srgbClr val="333333"/>
                </a:solidFill>
                <a:latin typeface="Segoe UI"/>
                <a:cs typeface="Segoe UI"/>
              </a:rPr>
              <a:t>ir</a:t>
            </a:r>
            <a:r>
              <a:rPr sz="1059" spc="9" dirty="0">
                <a:solidFill>
                  <a:srgbClr val="333333"/>
                </a:solidFill>
                <a:latin typeface="Segoe UI"/>
                <a:cs typeface="Segoe UI"/>
              </a:rPr>
              <a:t>ec</a:t>
            </a:r>
            <a:r>
              <a:rPr sz="1059" spc="4" dirty="0">
                <a:solidFill>
                  <a:srgbClr val="333333"/>
                </a:solidFill>
                <a:latin typeface="Segoe UI"/>
                <a:cs typeface="Segoe UI"/>
              </a:rPr>
              <a:t>t </a:t>
            </a:r>
            <a:r>
              <a:rPr sz="1059" spc="-26" dirty="0">
                <a:solidFill>
                  <a:srgbClr val="333333"/>
                </a:solidFill>
                <a:latin typeface="Segoe UI"/>
                <a:cs typeface="Segoe UI"/>
              </a:rPr>
              <a:t>P</a:t>
            </a:r>
            <a:r>
              <a:rPr sz="1059" spc="9" dirty="0">
                <a:solidFill>
                  <a:srgbClr val="333333"/>
                </a:solidFill>
                <a:latin typeface="Segoe UI"/>
                <a:cs typeface="Segoe UI"/>
              </a:rPr>
              <a:t>ay</a:t>
            </a:r>
            <a:r>
              <a:rPr sz="1059" spc="22" dirty="0">
                <a:solidFill>
                  <a:srgbClr val="333333"/>
                </a:solidFill>
                <a:latin typeface="Segoe UI"/>
                <a:cs typeface="Segoe UI"/>
              </a:rPr>
              <a:t>m</a:t>
            </a:r>
            <a:r>
              <a:rPr sz="1059" spc="13" dirty="0">
                <a:solidFill>
                  <a:srgbClr val="333333"/>
                </a:solidFill>
                <a:latin typeface="Segoe UI"/>
                <a:cs typeface="Segoe UI"/>
              </a:rPr>
              <a:t>en</a:t>
            </a:r>
            <a:r>
              <a:rPr sz="1059" spc="4" dirty="0">
                <a:solidFill>
                  <a:srgbClr val="333333"/>
                </a:solidFill>
                <a:latin typeface="Segoe UI"/>
                <a:cs typeface="Segoe UI"/>
              </a:rPr>
              <a:t>t</a:t>
            </a:r>
            <a:r>
              <a:rPr sz="1059" spc="9" dirty="0">
                <a:solidFill>
                  <a:srgbClr val="333333"/>
                </a:solidFill>
                <a:latin typeface="Segoe UI"/>
                <a:cs typeface="Segoe UI"/>
              </a:rPr>
              <a:t>s</a:t>
            </a:r>
            <a:r>
              <a:rPr sz="1059" spc="4" dirty="0">
                <a:solidFill>
                  <a:srgbClr val="333333"/>
                </a:solidFill>
                <a:latin typeface="Segoe UI"/>
                <a:cs typeface="Segoe UI"/>
              </a:rPr>
              <a:t> (</a:t>
            </a:r>
            <a:r>
              <a:rPr sz="1059" spc="13" dirty="0">
                <a:solidFill>
                  <a:srgbClr val="333333"/>
                </a:solidFill>
                <a:latin typeface="Segoe UI"/>
                <a:cs typeface="Segoe UI"/>
              </a:rPr>
              <a:t>S</a:t>
            </a:r>
            <a:r>
              <a:rPr sz="1059" spc="9" dirty="0">
                <a:solidFill>
                  <a:srgbClr val="333333"/>
                </a:solidFill>
                <a:latin typeface="Segoe UI"/>
                <a:cs typeface="Segoe UI"/>
              </a:rPr>
              <a:t>E</a:t>
            </a:r>
            <a:r>
              <a:rPr sz="1059" spc="18" dirty="0">
                <a:solidFill>
                  <a:srgbClr val="333333"/>
                </a:solidFill>
                <a:latin typeface="Segoe UI"/>
                <a:cs typeface="Segoe UI"/>
              </a:rPr>
              <a:t>N</a:t>
            </a:r>
            <a:r>
              <a:rPr sz="1059" spc="4" dirty="0">
                <a:solidFill>
                  <a:srgbClr val="333333"/>
                </a:solidFill>
                <a:latin typeface="Segoe UI"/>
                <a:cs typeface="Segoe UI"/>
              </a:rPr>
              <a:t> </a:t>
            </a:r>
            <a:r>
              <a:rPr sz="1059" spc="9" dirty="0">
                <a:solidFill>
                  <a:srgbClr val="333333"/>
                </a:solidFill>
                <a:latin typeface="Segoe UI"/>
                <a:cs typeface="Segoe UI"/>
              </a:rPr>
              <a:t>a</a:t>
            </a:r>
            <a:r>
              <a:rPr sz="1059" spc="13" dirty="0">
                <a:solidFill>
                  <a:srgbClr val="333333"/>
                </a:solidFill>
                <a:latin typeface="Segoe UI"/>
                <a:cs typeface="Segoe UI"/>
              </a:rPr>
              <a:t>nd</a:t>
            </a:r>
            <a:r>
              <a:rPr sz="1059" spc="4" dirty="0">
                <a:solidFill>
                  <a:srgbClr val="333333"/>
                </a:solidFill>
                <a:latin typeface="Segoe UI"/>
                <a:cs typeface="Segoe UI"/>
              </a:rPr>
              <a:t> </a:t>
            </a:r>
            <a:r>
              <a:rPr sz="1059" spc="13" dirty="0">
                <a:solidFill>
                  <a:srgbClr val="333333"/>
                </a:solidFill>
                <a:latin typeface="Segoe UI"/>
                <a:cs typeface="Segoe UI"/>
              </a:rPr>
              <a:t>d</a:t>
            </a:r>
            <a:r>
              <a:rPr sz="1059" spc="4" dirty="0">
                <a:solidFill>
                  <a:srgbClr val="333333"/>
                </a:solidFill>
                <a:latin typeface="Segoe UI"/>
                <a:cs typeface="Segoe UI"/>
              </a:rPr>
              <a:t>is</a:t>
            </a:r>
            <a:r>
              <a:rPr sz="1059" spc="9" dirty="0">
                <a:solidFill>
                  <a:srgbClr val="333333"/>
                </a:solidFill>
                <a:latin typeface="Segoe UI"/>
                <a:cs typeface="Segoe UI"/>
              </a:rPr>
              <a:t>a</a:t>
            </a:r>
            <a:r>
              <a:rPr sz="1059" spc="13" dirty="0">
                <a:solidFill>
                  <a:srgbClr val="333333"/>
                </a:solidFill>
                <a:latin typeface="Segoe UI"/>
                <a:cs typeface="Segoe UI"/>
              </a:rPr>
              <a:t>b</a:t>
            </a:r>
            <a:r>
              <a:rPr sz="1059" spc="4" dirty="0">
                <a:solidFill>
                  <a:srgbClr val="333333"/>
                </a:solidFill>
                <a:latin typeface="Segoe UI"/>
                <a:cs typeface="Segoe UI"/>
              </a:rPr>
              <a:t>ilit</a:t>
            </a:r>
            <a:r>
              <a:rPr sz="1059" spc="9" dirty="0">
                <a:solidFill>
                  <a:srgbClr val="333333"/>
                </a:solidFill>
                <a:latin typeface="Segoe UI"/>
                <a:cs typeface="Segoe UI"/>
              </a:rPr>
              <a:t>y</a:t>
            </a:r>
            <a:r>
              <a:rPr sz="1059" spc="4" dirty="0">
                <a:solidFill>
                  <a:srgbClr val="333333"/>
                </a:solidFill>
                <a:latin typeface="Segoe UI"/>
                <a:cs typeface="Segoe UI"/>
              </a:rPr>
              <a:t>); </a:t>
            </a:r>
            <a:r>
              <a:rPr sz="1059" spc="13" dirty="0">
                <a:solidFill>
                  <a:srgbClr val="333333"/>
                </a:solidFill>
                <a:latin typeface="Segoe UI"/>
                <a:cs typeface="Segoe UI"/>
              </a:rPr>
              <a:t>S</a:t>
            </a:r>
            <a:r>
              <a:rPr sz="1059" spc="9" dirty="0">
                <a:solidFill>
                  <a:srgbClr val="333333"/>
                </a:solidFill>
                <a:latin typeface="Segoe UI"/>
                <a:cs typeface="Segoe UI"/>
              </a:rPr>
              <a:t>E</a:t>
            </a:r>
            <a:r>
              <a:rPr sz="1059" spc="18" dirty="0">
                <a:solidFill>
                  <a:srgbClr val="333333"/>
                </a:solidFill>
                <a:latin typeface="Segoe UI"/>
                <a:cs typeface="Segoe UI"/>
              </a:rPr>
              <a:t>N</a:t>
            </a:r>
            <a:r>
              <a:rPr sz="1059" spc="4" dirty="0">
                <a:solidFill>
                  <a:srgbClr val="333333"/>
                </a:solidFill>
                <a:latin typeface="Segoe UI"/>
                <a:cs typeface="Segoe UI"/>
              </a:rPr>
              <a:t> </a:t>
            </a:r>
            <a:r>
              <a:rPr sz="1059" spc="-88" dirty="0">
                <a:solidFill>
                  <a:srgbClr val="333333"/>
                </a:solidFill>
                <a:latin typeface="Segoe UI"/>
                <a:cs typeface="Segoe UI"/>
              </a:rPr>
              <a:t>T</a:t>
            </a:r>
            <a:r>
              <a:rPr sz="1059" spc="4" dirty="0">
                <a:solidFill>
                  <a:srgbClr val="333333"/>
                </a:solidFill>
                <a:latin typeface="Segoe UI"/>
                <a:cs typeface="Segoe UI"/>
              </a:rPr>
              <a:t>r</a:t>
            </a:r>
            <a:r>
              <a:rPr sz="1059" spc="9" dirty="0">
                <a:solidFill>
                  <a:srgbClr val="333333"/>
                </a:solidFill>
                <a:latin typeface="Segoe UI"/>
                <a:cs typeface="Segoe UI"/>
              </a:rPr>
              <a:t>a</a:t>
            </a:r>
            <a:r>
              <a:rPr sz="1059" spc="13" dirty="0">
                <a:solidFill>
                  <a:srgbClr val="333333"/>
                </a:solidFill>
                <a:latin typeface="Segoe UI"/>
                <a:cs typeface="Segoe UI"/>
              </a:rPr>
              <a:t>n</a:t>
            </a:r>
            <a:r>
              <a:rPr sz="1059" spc="9" dirty="0">
                <a:solidFill>
                  <a:srgbClr val="333333"/>
                </a:solidFill>
                <a:latin typeface="Segoe UI"/>
                <a:cs typeface="Segoe UI"/>
              </a:rPr>
              <a:t>s</a:t>
            </a:r>
            <a:r>
              <a:rPr sz="1059" spc="13" dirty="0">
                <a:solidFill>
                  <a:srgbClr val="333333"/>
                </a:solidFill>
                <a:latin typeface="Segoe UI"/>
                <a:cs typeface="Segoe UI"/>
              </a:rPr>
              <a:t>p</a:t>
            </a:r>
            <a:r>
              <a:rPr sz="1059" spc="9" dirty="0">
                <a:solidFill>
                  <a:srgbClr val="333333"/>
                </a:solidFill>
                <a:latin typeface="Segoe UI"/>
                <a:cs typeface="Segoe UI"/>
              </a:rPr>
              <a:t>ort</a:t>
            </a:r>
            <a:r>
              <a:rPr sz="1059" spc="4" dirty="0">
                <a:solidFill>
                  <a:srgbClr val="333333"/>
                </a:solidFill>
                <a:latin typeface="Segoe UI"/>
                <a:cs typeface="Segoe UI"/>
              </a:rPr>
              <a:t>, </a:t>
            </a:r>
            <a:r>
              <a:rPr sz="1059" spc="18" dirty="0">
                <a:solidFill>
                  <a:srgbClr val="333333"/>
                </a:solidFill>
                <a:latin typeface="Segoe UI"/>
                <a:cs typeface="Segoe UI"/>
              </a:rPr>
              <a:t>Hom</a:t>
            </a:r>
            <a:r>
              <a:rPr sz="1059" spc="9" dirty="0">
                <a:solidFill>
                  <a:srgbClr val="333333"/>
                </a:solidFill>
                <a:latin typeface="Segoe UI"/>
                <a:cs typeface="Segoe UI"/>
              </a:rPr>
              <a:t>e</a:t>
            </a:r>
            <a:r>
              <a:rPr sz="1059" spc="4" dirty="0">
                <a:solidFill>
                  <a:srgbClr val="333333"/>
                </a:solidFill>
                <a:latin typeface="Segoe UI"/>
                <a:cs typeface="Segoe UI"/>
              </a:rPr>
              <a:t> t</a:t>
            </a:r>
            <a:r>
              <a:rPr sz="1059" spc="13" dirty="0">
                <a:solidFill>
                  <a:srgbClr val="333333"/>
                </a:solidFill>
                <a:latin typeface="Segoe UI"/>
                <a:cs typeface="Segoe UI"/>
              </a:rPr>
              <a:t>o</a:t>
            </a:r>
            <a:r>
              <a:rPr sz="1059" spc="4" dirty="0">
                <a:solidFill>
                  <a:srgbClr val="333333"/>
                </a:solidFill>
                <a:latin typeface="Segoe UI"/>
                <a:cs typeface="Segoe UI"/>
              </a:rPr>
              <a:t> </a:t>
            </a:r>
            <a:r>
              <a:rPr sz="1059" spc="9" dirty="0">
                <a:solidFill>
                  <a:srgbClr val="333333"/>
                </a:solidFill>
                <a:latin typeface="Segoe UI"/>
                <a:cs typeface="Segoe UI"/>
              </a:rPr>
              <a:t>school</a:t>
            </a:r>
            <a:r>
              <a:rPr sz="1059" spc="4" dirty="0">
                <a:solidFill>
                  <a:srgbClr val="333333"/>
                </a:solidFill>
                <a:latin typeface="Segoe UI"/>
                <a:cs typeface="Segoe UI"/>
              </a:rPr>
              <a:t> tr</a:t>
            </a:r>
            <a:r>
              <a:rPr sz="1059" spc="9" dirty="0">
                <a:solidFill>
                  <a:srgbClr val="333333"/>
                </a:solidFill>
                <a:latin typeface="Segoe UI"/>
                <a:cs typeface="Segoe UI"/>
              </a:rPr>
              <a:t>a</a:t>
            </a:r>
            <a:r>
              <a:rPr sz="1059" spc="13" dirty="0">
                <a:solidFill>
                  <a:srgbClr val="333333"/>
                </a:solidFill>
                <a:latin typeface="Segoe UI"/>
                <a:cs typeface="Segoe UI"/>
              </a:rPr>
              <a:t>n</a:t>
            </a:r>
            <a:r>
              <a:rPr sz="1059" spc="9" dirty="0">
                <a:solidFill>
                  <a:srgbClr val="333333"/>
                </a:solidFill>
                <a:latin typeface="Segoe UI"/>
                <a:cs typeface="Segoe UI"/>
              </a:rPr>
              <a:t>s</a:t>
            </a:r>
            <a:r>
              <a:rPr sz="1059" spc="13" dirty="0">
                <a:solidFill>
                  <a:srgbClr val="333333"/>
                </a:solidFill>
                <a:latin typeface="Segoe UI"/>
                <a:cs typeface="Segoe UI"/>
              </a:rPr>
              <a:t>p</a:t>
            </a:r>
            <a:r>
              <a:rPr sz="1059" spc="9" dirty="0">
                <a:solidFill>
                  <a:srgbClr val="333333"/>
                </a:solidFill>
                <a:latin typeface="Segoe UI"/>
                <a:cs typeface="Segoe UI"/>
              </a:rPr>
              <a:t>ort</a:t>
            </a:r>
            <a:r>
              <a:rPr sz="1059" spc="4" dirty="0">
                <a:solidFill>
                  <a:srgbClr val="333333"/>
                </a:solidFill>
                <a:latin typeface="Segoe UI"/>
                <a:cs typeface="Segoe UI"/>
              </a:rPr>
              <a:t> (</a:t>
            </a:r>
            <a:r>
              <a:rPr sz="1059" spc="13" dirty="0">
                <a:solidFill>
                  <a:srgbClr val="333333"/>
                </a:solidFill>
                <a:latin typeface="Segoe UI"/>
                <a:cs typeface="Segoe UI"/>
              </a:rPr>
              <a:t>p</a:t>
            </a:r>
            <a:r>
              <a:rPr sz="1059" spc="4" dirty="0">
                <a:solidFill>
                  <a:srgbClr val="333333"/>
                </a:solidFill>
                <a:latin typeface="Segoe UI"/>
                <a:cs typeface="Segoe UI"/>
              </a:rPr>
              <a:t>r</a:t>
            </a:r>
            <a:r>
              <a:rPr sz="1059" spc="9" dirty="0">
                <a:solidFill>
                  <a:srgbClr val="333333"/>
                </a:solidFill>
                <a:latin typeface="Segoe UI"/>
                <a:cs typeface="Segoe UI"/>
              </a:rPr>
              <a:t>e-</a:t>
            </a:r>
            <a:r>
              <a:rPr sz="1059" spc="13" dirty="0">
                <a:solidFill>
                  <a:srgbClr val="333333"/>
                </a:solidFill>
                <a:latin typeface="Segoe UI"/>
                <a:cs typeface="Segoe UI"/>
              </a:rPr>
              <a:t>16</a:t>
            </a:r>
            <a:r>
              <a:rPr sz="1059" spc="4" dirty="0">
                <a:solidFill>
                  <a:srgbClr val="333333"/>
                </a:solidFill>
                <a:latin typeface="Segoe UI"/>
                <a:cs typeface="Segoe UI"/>
              </a:rPr>
              <a:t>): </a:t>
            </a:r>
            <a:r>
              <a:rPr sz="1059" spc="13" dirty="0">
                <a:solidFill>
                  <a:srgbClr val="333333"/>
                </a:solidFill>
                <a:latin typeface="Segoe UI"/>
                <a:cs typeface="Segoe UI"/>
              </a:rPr>
              <a:t>S</a:t>
            </a:r>
            <a:r>
              <a:rPr sz="1059" spc="9" dirty="0">
                <a:solidFill>
                  <a:srgbClr val="333333"/>
                </a:solidFill>
                <a:latin typeface="Segoe UI"/>
                <a:cs typeface="Segoe UI"/>
              </a:rPr>
              <a:t>E</a:t>
            </a:r>
            <a:r>
              <a:rPr sz="1059" spc="18" dirty="0">
                <a:solidFill>
                  <a:srgbClr val="333333"/>
                </a:solidFill>
                <a:latin typeface="Segoe UI"/>
                <a:cs typeface="Segoe UI"/>
              </a:rPr>
              <a:t>N</a:t>
            </a:r>
            <a:r>
              <a:rPr sz="1059" spc="4" dirty="0">
                <a:solidFill>
                  <a:srgbClr val="333333"/>
                </a:solidFill>
                <a:latin typeface="Segoe UI"/>
                <a:cs typeface="Segoe UI"/>
              </a:rPr>
              <a:t> tr</a:t>
            </a:r>
            <a:r>
              <a:rPr sz="1059" spc="9" dirty="0">
                <a:solidFill>
                  <a:srgbClr val="333333"/>
                </a:solidFill>
                <a:latin typeface="Segoe UI"/>
                <a:cs typeface="Segoe UI"/>
              </a:rPr>
              <a:t>a</a:t>
            </a:r>
            <a:r>
              <a:rPr sz="1059" spc="13" dirty="0">
                <a:solidFill>
                  <a:srgbClr val="333333"/>
                </a:solidFill>
                <a:latin typeface="Segoe UI"/>
                <a:cs typeface="Segoe UI"/>
              </a:rPr>
              <a:t>n</a:t>
            </a:r>
            <a:r>
              <a:rPr sz="1059" spc="9" dirty="0">
                <a:solidFill>
                  <a:srgbClr val="333333"/>
                </a:solidFill>
                <a:latin typeface="Segoe UI"/>
                <a:cs typeface="Segoe UI"/>
              </a:rPr>
              <a:t>s</a:t>
            </a:r>
            <a:r>
              <a:rPr sz="1059" spc="13" dirty="0">
                <a:solidFill>
                  <a:srgbClr val="333333"/>
                </a:solidFill>
                <a:latin typeface="Segoe UI"/>
                <a:cs typeface="Segoe UI"/>
              </a:rPr>
              <a:t>p</a:t>
            </a:r>
            <a:r>
              <a:rPr sz="1059" spc="9" dirty="0">
                <a:solidFill>
                  <a:srgbClr val="333333"/>
                </a:solidFill>
                <a:latin typeface="Segoe UI"/>
                <a:cs typeface="Segoe UI"/>
              </a:rPr>
              <a:t>ort</a:t>
            </a:r>
            <a:r>
              <a:rPr sz="1059" spc="4" dirty="0">
                <a:solidFill>
                  <a:srgbClr val="333333"/>
                </a:solidFill>
                <a:latin typeface="Segoe UI"/>
                <a:cs typeface="Segoe UI"/>
              </a:rPr>
              <a:t> </a:t>
            </a:r>
            <a:r>
              <a:rPr sz="1059" spc="13" dirty="0">
                <a:solidFill>
                  <a:srgbClr val="333333"/>
                </a:solidFill>
                <a:latin typeface="Segoe UI"/>
                <a:cs typeface="Segoe UI"/>
              </a:rPr>
              <a:t>expend</a:t>
            </a:r>
            <a:r>
              <a:rPr sz="1059" spc="4" dirty="0">
                <a:solidFill>
                  <a:srgbClr val="333333"/>
                </a:solidFill>
                <a:latin typeface="Segoe UI"/>
                <a:cs typeface="Segoe UI"/>
              </a:rPr>
              <a:t>it</a:t>
            </a:r>
            <a:r>
              <a:rPr sz="1059" spc="13" dirty="0">
                <a:solidFill>
                  <a:srgbClr val="333333"/>
                </a:solidFill>
                <a:latin typeface="Segoe UI"/>
                <a:cs typeface="Segoe UI"/>
              </a:rPr>
              <a:t>u</a:t>
            </a:r>
            <a:r>
              <a:rPr sz="1059" spc="4" dirty="0">
                <a:solidFill>
                  <a:srgbClr val="333333"/>
                </a:solidFill>
                <a:latin typeface="Segoe UI"/>
                <a:cs typeface="Segoe UI"/>
              </a:rPr>
              <a:t>r</a:t>
            </a:r>
            <a:r>
              <a:rPr sz="1059" spc="9" dirty="0">
                <a:solidFill>
                  <a:srgbClr val="333333"/>
                </a:solidFill>
                <a:latin typeface="Segoe UI"/>
                <a:cs typeface="Segoe UI"/>
              </a:rPr>
              <a:t>e</a:t>
            </a:r>
            <a:r>
              <a:rPr sz="1059" spc="4" dirty="0">
                <a:solidFill>
                  <a:srgbClr val="333333"/>
                </a:solidFill>
                <a:latin typeface="Segoe UI"/>
                <a:cs typeface="Segoe UI"/>
              </a:rPr>
              <a:t>, </a:t>
            </a:r>
            <a:r>
              <a:rPr sz="1059" spc="13" dirty="0">
                <a:solidFill>
                  <a:srgbClr val="333333"/>
                </a:solidFill>
                <a:latin typeface="Segoe UI"/>
                <a:cs typeface="Segoe UI"/>
              </a:rPr>
              <a:t>S</a:t>
            </a:r>
            <a:r>
              <a:rPr sz="1059" spc="9" dirty="0">
                <a:solidFill>
                  <a:srgbClr val="333333"/>
                </a:solidFill>
                <a:latin typeface="Segoe UI"/>
                <a:cs typeface="Segoe UI"/>
              </a:rPr>
              <a:t>E</a:t>
            </a:r>
            <a:r>
              <a:rPr sz="1059" spc="18" dirty="0">
                <a:solidFill>
                  <a:srgbClr val="333333"/>
                </a:solidFill>
                <a:latin typeface="Segoe UI"/>
                <a:cs typeface="Segoe UI"/>
              </a:rPr>
              <a:t>N</a:t>
            </a:r>
            <a:r>
              <a:rPr sz="1059" spc="9" dirty="0">
                <a:solidFill>
                  <a:srgbClr val="333333"/>
                </a:solidFill>
                <a:latin typeface="Segoe UI"/>
                <a:cs typeface="Segoe UI"/>
              </a:rPr>
              <a:t> A</a:t>
            </a:r>
            <a:r>
              <a:rPr sz="1059" spc="13" dirty="0">
                <a:solidFill>
                  <a:srgbClr val="333333"/>
                </a:solidFill>
                <a:latin typeface="Segoe UI"/>
                <a:cs typeface="Segoe UI"/>
              </a:rPr>
              <a:t>d</a:t>
            </a:r>
            <a:r>
              <a:rPr sz="1059" spc="22" dirty="0">
                <a:solidFill>
                  <a:srgbClr val="333333"/>
                </a:solidFill>
                <a:latin typeface="Segoe UI"/>
                <a:cs typeface="Segoe UI"/>
              </a:rPr>
              <a:t>m</a:t>
            </a:r>
            <a:r>
              <a:rPr sz="1059" spc="4" dirty="0">
                <a:solidFill>
                  <a:srgbClr val="333333"/>
                </a:solidFill>
                <a:latin typeface="Segoe UI"/>
                <a:cs typeface="Segoe UI"/>
              </a:rPr>
              <a:t>i</a:t>
            </a:r>
            <a:r>
              <a:rPr sz="1059" spc="13" dirty="0">
                <a:solidFill>
                  <a:srgbClr val="333333"/>
                </a:solidFill>
                <a:latin typeface="Segoe UI"/>
                <a:cs typeface="Segoe UI"/>
              </a:rPr>
              <a:t>n</a:t>
            </a:r>
            <a:r>
              <a:rPr sz="1059" spc="4" dirty="0">
                <a:solidFill>
                  <a:srgbClr val="333333"/>
                </a:solidFill>
                <a:latin typeface="Segoe UI"/>
                <a:cs typeface="Segoe UI"/>
              </a:rPr>
              <a:t>, </a:t>
            </a:r>
            <a:r>
              <a:rPr sz="1059" spc="9" dirty="0">
                <a:solidFill>
                  <a:srgbClr val="333333"/>
                </a:solidFill>
                <a:latin typeface="Segoe UI"/>
                <a:cs typeface="Segoe UI"/>
              </a:rPr>
              <a:t>assess</a:t>
            </a:r>
            <a:r>
              <a:rPr sz="1059" spc="22" dirty="0">
                <a:solidFill>
                  <a:srgbClr val="333333"/>
                </a:solidFill>
                <a:latin typeface="Segoe UI"/>
                <a:cs typeface="Segoe UI"/>
              </a:rPr>
              <a:t>m</a:t>
            </a:r>
            <a:r>
              <a:rPr sz="1059" spc="13" dirty="0">
                <a:solidFill>
                  <a:srgbClr val="333333"/>
                </a:solidFill>
                <a:latin typeface="Segoe UI"/>
                <a:cs typeface="Segoe UI"/>
              </a:rPr>
              <a:t>en</a:t>
            </a:r>
            <a:r>
              <a:rPr sz="1059" spc="4" dirty="0">
                <a:solidFill>
                  <a:srgbClr val="333333"/>
                </a:solidFill>
                <a:latin typeface="Segoe UI"/>
                <a:cs typeface="Segoe UI"/>
              </a:rPr>
              <a:t>t </a:t>
            </a:r>
            <a:r>
              <a:rPr sz="1059" spc="9" dirty="0">
                <a:solidFill>
                  <a:srgbClr val="333333"/>
                </a:solidFill>
                <a:latin typeface="Segoe UI"/>
                <a:cs typeface="Segoe UI"/>
              </a:rPr>
              <a:t>a</a:t>
            </a:r>
            <a:r>
              <a:rPr sz="1059" spc="13" dirty="0">
                <a:solidFill>
                  <a:srgbClr val="333333"/>
                </a:solidFill>
                <a:latin typeface="Segoe UI"/>
                <a:cs typeface="Segoe UI"/>
              </a:rPr>
              <a:t>nd</a:t>
            </a:r>
            <a:r>
              <a:rPr sz="1059" spc="4" dirty="0">
                <a:solidFill>
                  <a:srgbClr val="333333"/>
                </a:solidFill>
                <a:latin typeface="Segoe UI"/>
                <a:cs typeface="Segoe UI"/>
              </a:rPr>
              <a:t> </a:t>
            </a:r>
            <a:r>
              <a:rPr sz="1059" spc="9" dirty="0">
                <a:solidFill>
                  <a:srgbClr val="333333"/>
                </a:solidFill>
                <a:latin typeface="Segoe UI"/>
                <a:cs typeface="Segoe UI"/>
              </a:rPr>
              <a:t>coord</a:t>
            </a:r>
            <a:r>
              <a:rPr sz="1059" spc="4" dirty="0">
                <a:solidFill>
                  <a:srgbClr val="333333"/>
                </a:solidFill>
                <a:latin typeface="Segoe UI"/>
                <a:cs typeface="Segoe UI"/>
              </a:rPr>
              <a:t>i</a:t>
            </a:r>
            <a:r>
              <a:rPr sz="1059" spc="13" dirty="0">
                <a:solidFill>
                  <a:srgbClr val="333333"/>
                </a:solidFill>
                <a:latin typeface="Segoe UI"/>
                <a:cs typeface="Segoe UI"/>
              </a:rPr>
              <a:t>n</a:t>
            </a:r>
            <a:r>
              <a:rPr sz="1059" spc="9" dirty="0">
                <a:solidFill>
                  <a:srgbClr val="333333"/>
                </a:solidFill>
                <a:latin typeface="Segoe UI"/>
                <a:cs typeface="Segoe UI"/>
              </a:rPr>
              <a:t>at</a:t>
            </a:r>
            <a:r>
              <a:rPr sz="1059" spc="4" dirty="0">
                <a:solidFill>
                  <a:srgbClr val="333333"/>
                </a:solidFill>
                <a:latin typeface="Segoe UI"/>
                <a:cs typeface="Segoe UI"/>
              </a:rPr>
              <a:t>i</a:t>
            </a:r>
            <a:r>
              <a:rPr sz="1059" spc="13" dirty="0">
                <a:solidFill>
                  <a:srgbClr val="333333"/>
                </a:solidFill>
                <a:latin typeface="Segoe UI"/>
                <a:cs typeface="Segoe UI"/>
              </a:rPr>
              <a:t>on</a:t>
            </a:r>
            <a:r>
              <a:rPr sz="1059" spc="4" dirty="0">
                <a:solidFill>
                  <a:srgbClr val="333333"/>
                </a:solidFill>
                <a:latin typeface="Segoe UI"/>
                <a:cs typeface="Segoe UI"/>
              </a:rPr>
              <a:t> </a:t>
            </a:r>
            <a:r>
              <a:rPr sz="1059" spc="9" dirty="0">
                <a:solidFill>
                  <a:srgbClr val="333333"/>
                </a:solidFill>
                <a:latin typeface="Segoe UI"/>
                <a:cs typeface="Segoe UI"/>
              </a:rPr>
              <a:t>a</a:t>
            </a:r>
            <a:r>
              <a:rPr sz="1059" spc="13" dirty="0">
                <a:solidFill>
                  <a:srgbClr val="333333"/>
                </a:solidFill>
                <a:latin typeface="Segoe UI"/>
                <a:cs typeface="Segoe UI"/>
              </a:rPr>
              <a:t>nd</a:t>
            </a:r>
            <a:r>
              <a:rPr sz="1059" spc="4" dirty="0">
                <a:solidFill>
                  <a:srgbClr val="333333"/>
                </a:solidFill>
                <a:latin typeface="Segoe UI"/>
                <a:cs typeface="Segoe UI"/>
              </a:rPr>
              <a:t> </a:t>
            </a:r>
            <a:r>
              <a:rPr sz="1059" spc="22" dirty="0">
                <a:solidFill>
                  <a:srgbClr val="333333"/>
                </a:solidFill>
                <a:latin typeface="Segoe UI"/>
                <a:cs typeface="Segoe UI"/>
              </a:rPr>
              <a:t>m</a:t>
            </a:r>
            <a:r>
              <a:rPr sz="1059" spc="13" dirty="0">
                <a:solidFill>
                  <a:srgbClr val="333333"/>
                </a:solidFill>
                <a:latin typeface="Segoe UI"/>
                <a:cs typeface="Segoe UI"/>
              </a:rPr>
              <a:t>on</a:t>
            </a:r>
            <a:r>
              <a:rPr sz="1059" spc="4" dirty="0">
                <a:solidFill>
                  <a:srgbClr val="333333"/>
                </a:solidFill>
                <a:latin typeface="Segoe UI"/>
                <a:cs typeface="Segoe UI"/>
              </a:rPr>
              <a:t>i</a:t>
            </a:r>
            <a:r>
              <a:rPr sz="1059" spc="9" dirty="0">
                <a:solidFill>
                  <a:srgbClr val="333333"/>
                </a:solidFill>
                <a:latin typeface="Segoe UI"/>
                <a:cs typeface="Segoe UI"/>
              </a:rPr>
              <a:t>tor</a:t>
            </a:r>
            <a:r>
              <a:rPr sz="1059" spc="4" dirty="0">
                <a:solidFill>
                  <a:srgbClr val="333333"/>
                </a:solidFill>
                <a:latin typeface="Segoe UI"/>
                <a:cs typeface="Segoe UI"/>
              </a:rPr>
              <a:t>i</a:t>
            </a:r>
            <a:r>
              <a:rPr sz="1059" spc="13" dirty="0">
                <a:solidFill>
                  <a:srgbClr val="333333"/>
                </a:solidFill>
                <a:latin typeface="Segoe UI"/>
                <a:cs typeface="Segoe UI"/>
              </a:rPr>
              <a:t>ng</a:t>
            </a:r>
            <a:endParaRPr sz="1059">
              <a:latin typeface="Segoe UI"/>
              <a:cs typeface="Segoe UI"/>
            </a:endParaRPr>
          </a:p>
        </p:txBody>
      </p:sp>
      <p:sp>
        <p:nvSpPr>
          <p:cNvPr id="1195" name="object 1195"/>
          <p:cNvSpPr/>
          <p:nvPr/>
        </p:nvSpPr>
        <p:spPr>
          <a:xfrm>
            <a:off x="6283300" y="1513971"/>
            <a:ext cx="4721178" cy="2047314"/>
          </a:xfrm>
          <a:prstGeom prst="rect">
            <a:avLst/>
          </a:prstGeom>
          <a:blipFill>
            <a:blip r:embed="rId3" cstate="print"/>
            <a:stretch>
              <a:fillRect/>
            </a:stretch>
          </a:blipFill>
        </p:spPr>
        <p:txBody>
          <a:bodyPr wrap="square" lIns="0" tIns="0" rIns="0" bIns="0" rtlCol="0"/>
          <a:lstStyle/>
          <a:p>
            <a:endParaRPr sz="1588"/>
          </a:p>
        </p:txBody>
      </p:sp>
      <p:sp>
        <p:nvSpPr>
          <p:cNvPr id="1196" name="object 1196"/>
          <p:cNvSpPr/>
          <p:nvPr/>
        </p:nvSpPr>
        <p:spPr>
          <a:xfrm>
            <a:off x="6312182" y="1267176"/>
            <a:ext cx="2647390" cy="265019"/>
          </a:xfrm>
          <a:custGeom>
            <a:avLst/>
            <a:gdLst/>
            <a:ahLst/>
            <a:cxnLst/>
            <a:rect l="l" t="t" r="r" b="b"/>
            <a:pathLst>
              <a:path w="3000375" h="300355">
                <a:moveTo>
                  <a:pt x="0" y="0"/>
                </a:moveTo>
                <a:lnTo>
                  <a:pt x="3000374" y="0"/>
                </a:lnTo>
                <a:lnTo>
                  <a:pt x="3000374" y="300037"/>
                </a:lnTo>
                <a:lnTo>
                  <a:pt x="0" y="300037"/>
                </a:lnTo>
                <a:lnTo>
                  <a:pt x="0" y="0"/>
                </a:lnTo>
                <a:close/>
              </a:path>
            </a:pathLst>
          </a:custGeom>
          <a:solidFill>
            <a:srgbClr val="FFFFFF"/>
          </a:solidFill>
        </p:spPr>
        <p:txBody>
          <a:bodyPr wrap="square" lIns="0" tIns="0" rIns="0" bIns="0" rtlCol="0"/>
          <a:lstStyle/>
          <a:p>
            <a:endParaRPr sz="1588"/>
          </a:p>
        </p:txBody>
      </p:sp>
      <p:sp>
        <p:nvSpPr>
          <p:cNvPr id="1197" name="object 1197"/>
          <p:cNvSpPr txBox="1"/>
          <p:nvPr/>
        </p:nvSpPr>
        <p:spPr>
          <a:xfrm>
            <a:off x="481153" y="862661"/>
            <a:ext cx="6553199" cy="622286"/>
          </a:xfrm>
          <a:prstGeom prst="rect">
            <a:avLst/>
          </a:prstGeom>
        </p:spPr>
        <p:txBody>
          <a:bodyPr vert="horz" wrap="square" lIns="0" tIns="0" rIns="0" bIns="0" rtlCol="0">
            <a:spAutoFit/>
          </a:bodyPr>
          <a:lstStyle/>
          <a:p>
            <a:pPr marL="11206"/>
            <a:r>
              <a:rPr sz="1103" spc="4" dirty="0">
                <a:solidFill>
                  <a:srgbClr val="252423"/>
                </a:solidFill>
                <a:latin typeface="Segoe UI"/>
                <a:cs typeface="Segoe UI"/>
              </a:rPr>
              <a:t>London </a:t>
            </a:r>
            <a:r>
              <a:rPr sz="1103" dirty="0">
                <a:solidFill>
                  <a:srgbClr val="252423"/>
                </a:solidFill>
                <a:latin typeface="Segoe UI"/>
                <a:cs typeface="Segoe UI"/>
              </a:rPr>
              <a:t>versus </a:t>
            </a:r>
            <a:r>
              <a:rPr sz="1103" spc="4" dirty="0">
                <a:solidFill>
                  <a:srgbClr val="252423"/>
                </a:solidFill>
                <a:latin typeface="Segoe UI"/>
                <a:cs typeface="Segoe UI"/>
              </a:rPr>
              <a:t>England Funding comparisons </a:t>
            </a:r>
            <a:r>
              <a:rPr sz="1103" dirty="0">
                <a:solidFill>
                  <a:srgbClr val="252423"/>
                </a:solidFill>
                <a:latin typeface="Segoe UI"/>
                <a:cs typeface="Segoe UI"/>
              </a:rPr>
              <a:t>-</a:t>
            </a:r>
            <a:endParaRPr sz="1103">
              <a:latin typeface="Segoe UI"/>
              <a:cs typeface="Segoe UI"/>
            </a:endParaRPr>
          </a:p>
          <a:p>
            <a:pPr>
              <a:spcBef>
                <a:spcPts val="3"/>
              </a:spcBef>
            </a:pPr>
            <a:endParaRPr sz="1191">
              <a:latin typeface="Times New Roman"/>
              <a:cs typeface="Times New Roman"/>
            </a:endParaRPr>
          </a:p>
          <a:p>
            <a:pPr marL="11206">
              <a:lnSpc>
                <a:spcPts val="1002"/>
              </a:lnSpc>
            </a:pPr>
            <a:r>
              <a:rPr sz="838" spc="-4" dirty="0">
                <a:solidFill>
                  <a:srgbClr val="252423"/>
                </a:solidFill>
                <a:latin typeface="Segoe UI"/>
                <a:cs typeface="Segoe UI"/>
              </a:rPr>
              <a:t>More information on this data is available at the </a:t>
            </a:r>
            <a:r>
              <a:rPr sz="838" spc="-35" dirty="0">
                <a:solidFill>
                  <a:srgbClr val="252423"/>
                </a:solidFill>
                <a:latin typeface="Segoe UI"/>
                <a:cs typeface="Segoe UI"/>
              </a:rPr>
              <a:t>L</a:t>
            </a:r>
            <a:r>
              <a:rPr sz="838" spc="-4" dirty="0">
                <a:solidFill>
                  <a:srgbClr val="252423"/>
                </a:solidFill>
                <a:latin typeface="Segoe UI"/>
                <a:cs typeface="Segoe UI"/>
              </a:rPr>
              <a:t>G inform website.</a:t>
            </a:r>
            <a:endParaRPr sz="838">
              <a:latin typeface="Segoe UI"/>
              <a:cs typeface="Segoe UI"/>
            </a:endParaRPr>
          </a:p>
          <a:p>
            <a:pPr marR="4483" algn="r">
              <a:lnSpc>
                <a:spcPts val="1107"/>
              </a:lnSpc>
            </a:pPr>
            <a:r>
              <a:rPr sz="927" b="1" spc="-31" dirty="0">
                <a:solidFill>
                  <a:srgbClr val="252423"/>
                </a:solidFill>
                <a:latin typeface="Segoe UI"/>
                <a:cs typeface="Segoe UI"/>
              </a:rPr>
              <a:t>R</a:t>
            </a:r>
            <a:r>
              <a:rPr sz="927" b="1" dirty="0">
                <a:solidFill>
                  <a:srgbClr val="252423"/>
                </a:solidFill>
                <a:latin typeface="Segoe UI"/>
                <a:cs typeface="Segoe UI"/>
              </a:rPr>
              <a:t>espi</a:t>
            </a:r>
            <a:r>
              <a:rPr sz="927" b="1" spc="-4" dirty="0">
                <a:solidFill>
                  <a:srgbClr val="252423"/>
                </a:solidFill>
                <a:latin typeface="Segoe UI"/>
                <a:cs typeface="Segoe UI"/>
              </a:rPr>
              <a:t>t</a:t>
            </a:r>
            <a:r>
              <a:rPr sz="927" b="1" dirty="0">
                <a:solidFill>
                  <a:srgbClr val="252423"/>
                </a:solidFill>
                <a:latin typeface="Segoe UI"/>
                <a:cs typeface="Segoe UI"/>
              </a:rPr>
              <a:t>e</a:t>
            </a:r>
            <a:r>
              <a:rPr sz="927" b="1" spc="-4" dirty="0">
                <a:solidFill>
                  <a:srgbClr val="252423"/>
                </a:solidFill>
                <a:latin typeface="Segoe UI"/>
                <a:cs typeface="Segoe UI"/>
              </a:rPr>
              <a:t> </a:t>
            </a:r>
            <a:r>
              <a:rPr sz="927" b="1" dirty="0">
                <a:solidFill>
                  <a:srgbClr val="252423"/>
                </a:solidFill>
                <a:latin typeface="Segoe UI"/>
                <a:cs typeface="Segoe UI"/>
              </a:rPr>
              <a:t>ca</a:t>
            </a:r>
            <a:r>
              <a:rPr sz="927" b="1" spc="-4" dirty="0">
                <a:solidFill>
                  <a:srgbClr val="252423"/>
                </a:solidFill>
                <a:latin typeface="Segoe UI"/>
                <a:cs typeface="Segoe UI"/>
              </a:rPr>
              <a:t>r</a:t>
            </a:r>
            <a:r>
              <a:rPr sz="927" b="1" dirty="0">
                <a:solidFill>
                  <a:srgbClr val="252423"/>
                </a:solidFill>
                <a:latin typeface="Segoe UI"/>
                <a:cs typeface="Segoe UI"/>
              </a:rPr>
              <a:t>e</a:t>
            </a:r>
            <a:endParaRPr sz="927">
              <a:latin typeface="Segoe UI"/>
              <a:cs typeface="Segoe UI"/>
            </a:endParaRPr>
          </a:p>
        </p:txBody>
      </p:sp>
      <p:sp>
        <p:nvSpPr>
          <p:cNvPr id="1198" name="object 1198"/>
          <p:cNvSpPr txBox="1"/>
          <p:nvPr/>
        </p:nvSpPr>
        <p:spPr>
          <a:xfrm>
            <a:off x="575732" y="3336095"/>
            <a:ext cx="5495925" cy="196849"/>
          </a:xfrm>
          <a:prstGeom prst="rect">
            <a:avLst/>
          </a:prstGeom>
        </p:spPr>
        <p:txBody>
          <a:bodyPr vert="horz" wrap="square" lIns="0" tIns="0" rIns="0" bIns="0" rtlCol="0">
            <a:spAutoFit/>
          </a:bodyPr>
          <a:lstStyle/>
          <a:p>
            <a:pPr marL="11206"/>
            <a:r>
              <a:rPr sz="1279" spc="-274" dirty="0">
                <a:solidFill>
                  <a:srgbClr val="252423"/>
                </a:solidFill>
                <a:latin typeface="Arial"/>
                <a:cs typeface="Arial"/>
              </a:rPr>
              <a:t>O</a:t>
            </a:r>
            <a:r>
              <a:rPr sz="1279" spc="-75" dirty="0">
                <a:solidFill>
                  <a:srgbClr val="252423"/>
                </a:solidFill>
                <a:latin typeface="Arial"/>
                <a:cs typeface="Arial"/>
              </a:rPr>
              <a:t>u</a:t>
            </a:r>
            <a:r>
              <a:rPr sz="1279" dirty="0">
                <a:solidFill>
                  <a:srgbClr val="252423"/>
                </a:solidFill>
                <a:latin typeface="Arial"/>
                <a:cs typeface="Arial"/>
              </a:rPr>
              <a:t>ttu</a:t>
            </a:r>
            <a:r>
              <a:rPr sz="1279" spc="57" dirty="0">
                <a:solidFill>
                  <a:srgbClr val="252423"/>
                </a:solidFill>
                <a:latin typeface="Arial"/>
                <a:cs typeface="Arial"/>
              </a:rPr>
              <a:t>r</a:t>
            </a:r>
            <a:r>
              <a:rPr sz="1279" spc="-66" dirty="0">
                <a:solidFill>
                  <a:srgbClr val="252423"/>
                </a:solidFill>
                <a:latin typeface="Arial"/>
                <a:cs typeface="Arial"/>
              </a:rPr>
              <a:t>n</a:t>
            </a:r>
            <a:r>
              <a:rPr sz="1279" spc="-57" dirty="0">
                <a:solidFill>
                  <a:srgbClr val="252423"/>
                </a:solidFill>
                <a:latin typeface="Arial"/>
                <a:cs typeface="Arial"/>
              </a:rPr>
              <a:t> </a:t>
            </a:r>
            <a:r>
              <a:rPr sz="1279" spc="-53" dirty="0">
                <a:solidFill>
                  <a:srgbClr val="252423"/>
                </a:solidFill>
                <a:latin typeface="Arial"/>
                <a:cs typeface="Arial"/>
              </a:rPr>
              <a:t>w</a:t>
            </a:r>
            <a:r>
              <a:rPr sz="1279" spc="-62" dirty="0">
                <a:solidFill>
                  <a:srgbClr val="252423"/>
                </a:solidFill>
                <a:latin typeface="Arial"/>
                <a:cs typeface="Arial"/>
              </a:rPr>
              <a:t>eek</a:t>
            </a:r>
            <a:r>
              <a:rPr sz="1279" spc="31" dirty="0">
                <a:solidFill>
                  <a:srgbClr val="252423"/>
                </a:solidFill>
                <a:latin typeface="Arial"/>
                <a:cs typeface="Arial"/>
              </a:rPr>
              <a:t>l</a:t>
            </a:r>
            <a:r>
              <a:rPr sz="1279" spc="-40" dirty="0">
                <a:solidFill>
                  <a:srgbClr val="252423"/>
                </a:solidFill>
                <a:latin typeface="Arial"/>
                <a:cs typeface="Arial"/>
              </a:rPr>
              <a:t>y</a:t>
            </a:r>
            <a:r>
              <a:rPr sz="1279" spc="-57" dirty="0">
                <a:solidFill>
                  <a:srgbClr val="252423"/>
                </a:solidFill>
                <a:latin typeface="Arial"/>
                <a:cs typeface="Arial"/>
              </a:rPr>
              <a:t> ex</a:t>
            </a:r>
            <a:r>
              <a:rPr sz="1279" spc="-84" dirty="0">
                <a:solidFill>
                  <a:srgbClr val="252423"/>
                </a:solidFill>
                <a:latin typeface="Arial"/>
                <a:cs typeface="Arial"/>
              </a:rPr>
              <a:t>p</a:t>
            </a:r>
            <a:r>
              <a:rPr sz="1279" spc="-75" dirty="0">
                <a:solidFill>
                  <a:srgbClr val="252423"/>
                </a:solidFill>
                <a:latin typeface="Arial"/>
                <a:cs typeface="Arial"/>
              </a:rPr>
              <a:t>end</a:t>
            </a:r>
            <a:r>
              <a:rPr sz="1279" spc="4" dirty="0">
                <a:solidFill>
                  <a:srgbClr val="252423"/>
                </a:solidFill>
                <a:latin typeface="Arial"/>
                <a:cs typeface="Arial"/>
              </a:rPr>
              <a:t>i</a:t>
            </a:r>
            <a:r>
              <a:rPr sz="1279" spc="-18" dirty="0">
                <a:solidFill>
                  <a:srgbClr val="252423"/>
                </a:solidFill>
                <a:latin typeface="Arial"/>
                <a:cs typeface="Arial"/>
              </a:rPr>
              <a:t>tu</a:t>
            </a:r>
            <a:r>
              <a:rPr sz="1279" spc="57" dirty="0">
                <a:solidFill>
                  <a:srgbClr val="252423"/>
                </a:solidFill>
                <a:latin typeface="Arial"/>
                <a:cs typeface="Arial"/>
              </a:rPr>
              <a:t>r</a:t>
            </a:r>
            <a:r>
              <a:rPr sz="1279" spc="-79" dirty="0">
                <a:solidFill>
                  <a:srgbClr val="252423"/>
                </a:solidFill>
                <a:latin typeface="Arial"/>
                <a:cs typeface="Arial"/>
              </a:rPr>
              <a:t>e</a:t>
            </a:r>
            <a:r>
              <a:rPr sz="1279" spc="-57" dirty="0">
                <a:solidFill>
                  <a:srgbClr val="252423"/>
                </a:solidFill>
                <a:latin typeface="Arial"/>
                <a:cs typeface="Arial"/>
              </a:rPr>
              <a:t> </a:t>
            </a:r>
            <a:r>
              <a:rPr sz="1279" spc="-79" dirty="0">
                <a:solidFill>
                  <a:srgbClr val="252423"/>
                </a:solidFill>
                <a:latin typeface="Arial"/>
                <a:cs typeface="Arial"/>
              </a:rPr>
              <a:t>£</a:t>
            </a:r>
            <a:r>
              <a:rPr sz="1279" spc="-57" dirty="0">
                <a:solidFill>
                  <a:srgbClr val="252423"/>
                </a:solidFill>
                <a:latin typeface="Arial"/>
                <a:cs typeface="Arial"/>
              </a:rPr>
              <a:t> </a:t>
            </a:r>
            <a:r>
              <a:rPr sz="1279" spc="-84" dirty="0">
                <a:solidFill>
                  <a:srgbClr val="252423"/>
                </a:solidFill>
                <a:latin typeface="Arial"/>
                <a:cs typeface="Arial"/>
              </a:rPr>
              <a:t>p</a:t>
            </a:r>
            <a:r>
              <a:rPr sz="1279" spc="-13" dirty="0">
                <a:solidFill>
                  <a:srgbClr val="252423"/>
                </a:solidFill>
                <a:latin typeface="Arial"/>
                <a:cs typeface="Arial"/>
              </a:rPr>
              <a:t>er</a:t>
            </a:r>
            <a:r>
              <a:rPr sz="1279" spc="-57" dirty="0">
                <a:solidFill>
                  <a:srgbClr val="252423"/>
                </a:solidFill>
                <a:latin typeface="Arial"/>
                <a:cs typeface="Arial"/>
              </a:rPr>
              <a:t> </a:t>
            </a:r>
            <a:r>
              <a:rPr sz="1279" spc="-88" dirty="0">
                <a:solidFill>
                  <a:srgbClr val="252423"/>
                </a:solidFill>
                <a:latin typeface="Arial"/>
                <a:cs typeface="Arial"/>
              </a:rPr>
              <a:t>c</a:t>
            </a:r>
            <a:r>
              <a:rPr sz="1279" spc="-31" dirty="0">
                <a:solidFill>
                  <a:srgbClr val="252423"/>
                </a:solidFill>
                <a:latin typeface="Arial"/>
                <a:cs typeface="Arial"/>
              </a:rPr>
              <a:t>hi</a:t>
            </a:r>
            <a:r>
              <a:rPr sz="1279" spc="53" dirty="0">
                <a:solidFill>
                  <a:srgbClr val="252423"/>
                </a:solidFill>
                <a:latin typeface="Arial"/>
                <a:cs typeface="Arial"/>
              </a:rPr>
              <a:t>l</a:t>
            </a:r>
            <a:r>
              <a:rPr sz="1279" spc="-84" dirty="0">
                <a:solidFill>
                  <a:srgbClr val="252423"/>
                </a:solidFill>
                <a:latin typeface="Arial"/>
                <a:cs typeface="Arial"/>
              </a:rPr>
              <a:t>d</a:t>
            </a:r>
            <a:r>
              <a:rPr sz="1279" spc="-57" dirty="0">
                <a:solidFill>
                  <a:srgbClr val="252423"/>
                </a:solidFill>
                <a:latin typeface="Arial"/>
                <a:cs typeface="Arial"/>
              </a:rPr>
              <a:t> </a:t>
            </a:r>
            <a:r>
              <a:rPr sz="1279" spc="202" dirty="0">
                <a:solidFill>
                  <a:srgbClr val="252423"/>
                </a:solidFill>
                <a:latin typeface="Arial"/>
                <a:cs typeface="Arial"/>
              </a:rPr>
              <a:t>-</a:t>
            </a:r>
            <a:r>
              <a:rPr sz="1279" spc="-57" dirty="0">
                <a:solidFill>
                  <a:srgbClr val="252423"/>
                </a:solidFill>
                <a:latin typeface="Arial"/>
                <a:cs typeface="Arial"/>
              </a:rPr>
              <a:t> </a:t>
            </a:r>
            <a:r>
              <a:rPr sz="1279" spc="-163" dirty="0">
                <a:solidFill>
                  <a:srgbClr val="252423"/>
                </a:solidFill>
                <a:latin typeface="Arial"/>
                <a:cs typeface="Arial"/>
              </a:rPr>
              <a:t>S</a:t>
            </a:r>
            <a:r>
              <a:rPr sz="1279" spc="-84" dirty="0">
                <a:solidFill>
                  <a:srgbClr val="252423"/>
                </a:solidFill>
                <a:latin typeface="Arial"/>
                <a:cs typeface="Arial"/>
              </a:rPr>
              <a:t>pec</a:t>
            </a:r>
            <a:r>
              <a:rPr sz="1279" spc="4" dirty="0">
                <a:solidFill>
                  <a:srgbClr val="252423"/>
                </a:solidFill>
                <a:latin typeface="Arial"/>
                <a:cs typeface="Arial"/>
              </a:rPr>
              <a:t>i</a:t>
            </a:r>
            <a:r>
              <a:rPr sz="1279" spc="-110" dirty="0">
                <a:solidFill>
                  <a:srgbClr val="252423"/>
                </a:solidFill>
                <a:latin typeface="Arial"/>
                <a:cs typeface="Arial"/>
              </a:rPr>
              <a:t>a</a:t>
            </a:r>
            <a:r>
              <a:rPr sz="1279" spc="53" dirty="0">
                <a:solidFill>
                  <a:srgbClr val="252423"/>
                </a:solidFill>
                <a:latin typeface="Arial"/>
                <a:cs typeface="Arial"/>
              </a:rPr>
              <a:t>l</a:t>
            </a:r>
            <a:r>
              <a:rPr sz="1279" spc="-57" dirty="0">
                <a:solidFill>
                  <a:srgbClr val="252423"/>
                </a:solidFill>
                <a:latin typeface="Arial"/>
                <a:cs typeface="Arial"/>
              </a:rPr>
              <a:t> </a:t>
            </a:r>
            <a:r>
              <a:rPr sz="1279" spc="-163" dirty="0">
                <a:solidFill>
                  <a:srgbClr val="252423"/>
                </a:solidFill>
                <a:latin typeface="Arial"/>
                <a:cs typeface="Arial"/>
              </a:rPr>
              <a:t>E</a:t>
            </a:r>
            <a:r>
              <a:rPr sz="1279" spc="-84" dirty="0">
                <a:solidFill>
                  <a:srgbClr val="252423"/>
                </a:solidFill>
                <a:latin typeface="Arial"/>
                <a:cs typeface="Arial"/>
              </a:rPr>
              <a:t>d</a:t>
            </a:r>
            <a:r>
              <a:rPr sz="1279" spc="-75" dirty="0">
                <a:solidFill>
                  <a:srgbClr val="252423"/>
                </a:solidFill>
                <a:latin typeface="Arial"/>
                <a:cs typeface="Arial"/>
              </a:rPr>
              <a:t>u</a:t>
            </a:r>
            <a:r>
              <a:rPr sz="1279" spc="-88" dirty="0">
                <a:solidFill>
                  <a:srgbClr val="252423"/>
                </a:solidFill>
                <a:latin typeface="Arial"/>
                <a:cs typeface="Arial"/>
              </a:rPr>
              <a:t>c</a:t>
            </a:r>
            <a:r>
              <a:rPr sz="1279" spc="-110" dirty="0">
                <a:solidFill>
                  <a:srgbClr val="252423"/>
                </a:solidFill>
                <a:latin typeface="Arial"/>
                <a:cs typeface="Arial"/>
              </a:rPr>
              <a:t>a</a:t>
            </a:r>
            <a:r>
              <a:rPr sz="1279" spc="22" dirty="0">
                <a:solidFill>
                  <a:srgbClr val="252423"/>
                </a:solidFill>
                <a:latin typeface="Arial"/>
                <a:cs typeface="Arial"/>
              </a:rPr>
              <a:t>ti</a:t>
            </a:r>
            <a:r>
              <a:rPr sz="1279" spc="-71" dirty="0">
                <a:solidFill>
                  <a:srgbClr val="252423"/>
                </a:solidFill>
                <a:latin typeface="Arial"/>
                <a:cs typeface="Arial"/>
              </a:rPr>
              <a:t>on</a:t>
            </a:r>
            <a:r>
              <a:rPr sz="1279" spc="-57" dirty="0">
                <a:solidFill>
                  <a:srgbClr val="252423"/>
                </a:solidFill>
                <a:latin typeface="Arial"/>
                <a:cs typeface="Arial"/>
              </a:rPr>
              <a:t> </a:t>
            </a:r>
            <a:r>
              <a:rPr sz="1279" spc="-115" dirty="0">
                <a:solidFill>
                  <a:srgbClr val="252423"/>
                </a:solidFill>
                <a:latin typeface="Arial"/>
                <a:cs typeface="Arial"/>
              </a:rPr>
              <a:t>N</a:t>
            </a:r>
            <a:r>
              <a:rPr sz="1279" spc="-79" dirty="0">
                <a:solidFill>
                  <a:srgbClr val="252423"/>
                </a:solidFill>
                <a:latin typeface="Arial"/>
                <a:cs typeface="Arial"/>
              </a:rPr>
              <a:t>eed</a:t>
            </a:r>
            <a:r>
              <a:rPr sz="1279" spc="-40" dirty="0">
                <a:solidFill>
                  <a:srgbClr val="252423"/>
                </a:solidFill>
                <a:latin typeface="Arial"/>
                <a:cs typeface="Arial"/>
              </a:rPr>
              <a:t>s</a:t>
            </a:r>
            <a:r>
              <a:rPr sz="1279" spc="-57" dirty="0">
                <a:solidFill>
                  <a:srgbClr val="252423"/>
                </a:solidFill>
                <a:latin typeface="Arial"/>
                <a:cs typeface="Arial"/>
              </a:rPr>
              <a:t> </a:t>
            </a:r>
            <a:r>
              <a:rPr sz="1279" spc="-146" dirty="0">
                <a:solidFill>
                  <a:srgbClr val="252423"/>
                </a:solidFill>
                <a:latin typeface="Arial"/>
                <a:cs typeface="Arial"/>
              </a:rPr>
              <a:t>(</a:t>
            </a:r>
            <a:r>
              <a:rPr sz="1279" spc="-163" dirty="0">
                <a:solidFill>
                  <a:srgbClr val="252423"/>
                </a:solidFill>
                <a:latin typeface="Arial"/>
                <a:cs typeface="Arial"/>
              </a:rPr>
              <a:t>SE</a:t>
            </a:r>
            <a:r>
              <a:rPr sz="1279" spc="-115" dirty="0">
                <a:solidFill>
                  <a:srgbClr val="252423"/>
                </a:solidFill>
                <a:latin typeface="Arial"/>
                <a:cs typeface="Arial"/>
              </a:rPr>
              <a:t>N</a:t>
            </a:r>
            <a:r>
              <a:rPr sz="1279" spc="-146" dirty="0">
                <a:solidFill>
                  <a:srgbClr val="252423"/>
                </a:solidFill>
                <a:latin typeface="Arial"/>
                <a:cs typeface="Arial"/>
              </a:rPr>
              <a:t>)</a:t>
            </a:r>
            <a:r>
              <a:rPr sz="1279" spc="-57" dirty="0">
                <a:solidFill>
                  <a:srgbClr val="252423"/>
                </a:solidFill>
                <a:latin typeface="Arial"/>
                <a:cs typeface="Arial"/>
              </a:rPr>
              <a:t> </a:t>
            </a:r>
            <a:r>
              <a:rPr sz="1279" spc="53" dirty="0">
                <a:solidFill>
                  <a:srgbClr val="252423"/>
                </a:solidFill>
                <a:latin typeface="Arial"/>
                <a:cs typeface="Arial"/>
              </a:rPr>
              <a:t>l</a:t>
            </a:r>
            <a:r>
              <a:rPr sz="1279" spc="-110" dirty="0">
                <a:solidFill>
                  <a:srgbClr val="252423"/>
                </a:solidFill>
                <a:latin typeface="Arial"/>
                <a:cs typeface="Arial"/>
              </a:rPr>
              <a:t>a</a:t>
            </a:r>
            <a:r>
              <a:rPr sz="1279" spc="-26" dirty="0">
                <a:solidFill>
                  <a:srgbClr val="252423"/>
                </a:solidFill>
                <a:latin typeface="Arial"/>
                <a:cs typeface="Arial"/>
              </a:rPr>
              <a:t>tes</a:t>
            </a:r>
            <a:r>
              <a:rPr sz="1279" spc="40" dirty="0">
                <a:solidFill>
                  <a:srgbClr val="252423"/>
                </a:solidFill>
                <a:latin typeface="Arial"/>
                <a:cs typeface="Arial"/>
              </a:rPr>
              <a:t>t</a:t>
            </a:r>
            <a:r>
              <a:rPr sz="1279" spc="-57" dirty="0">
                <a:solidFill>
                  <a:srgbClr val="252423"/>
                </a:solidFill>
                <a:latin typeface="Arial"/>
                <a:cs typeface="Arial"/>
              </a:rPr>
              <a:t> </a:t>
            </a:r>
            <a:r>
              <a:rPr sz="1279" spc="-66" dirty="0">
                <a:solidFill>
                  <a:srgbClr val="252423"/>
                </a:solidFill>
                <a:latin typeface="Arial"/>
                <a:cs typeface="Arial"/>
              </a:rPr>
              <a:t>y</a:t>
            </a:r>
            <a:r>
              <a:rPr sz="1279" spc="-93" dirty="0">
                <a:solidFill>
                  <a:srgbClr val="252423"/>
                </a:solidFill>
                <a:latin typeface="Arial"/>
                <a:cs typeface="Arial"/>
              </a:rPr>
              <a:t>ea</a:t>
            </a:r>
            <a:r>
              <a:rPr sz="1279" spc="57" dirty="0">
                <a:solidFill>
                  <a:srgbClr val="252423"/>
                </a:solidFill>
                <a:latin typeface="Arial"/>
                <a:cs typeface="Arial"/>
              </a:rPr>
              <a:t>r</a:t>
            </a:r>
            <a:endParaRPr sz="1279">
              <a:latin typeface="Arial"/>
              <a:cs typeface="Arial"/>
            </a:endParaRPr>
          </a:p>
        </p:txBody>
      </p:sp>
      <p:sp>
        <p:nvSpPr>
          <p:cNvPr id="1199" name="object 1199"/>
          <p:cNvSpPr/>
          <p:nvPr/>
        </p:nvSpPr>
        <p:spPr>
          <a:xfrm>
            <a:off x="448236" y="134470"/>
            <a:ext cx="237004" cy="237004"/>
          </a:xfrm>
          <a:custGeom>
            <a:avLst/>
            <a:gdLst/>
            <a:ahLst/>
            <a:cxnLst/>
            <a:rect l="l" t="t" r="r" b="b"/>
            <a:pathLst>
              <a:path w="268605" h="268605">
                <a:moveTo>
                  <a:pt x="0" y="0"/>
                </a:moveTo>
                <a:lnTo>
                  <a:pt x="268223" y="0"/>
                </a:lnTo>
                <a:lnTo>
                  <a:pt x="268223" y="268224"/>
                </a:lnTo>
                <a:lnTo>
                  <a:pt x="0" y="268224"/>
                </a:lnTo>
                <a:lnTo>
                  <a:pt x="0" y="0"/>
                </a:lnTo>
                <a:close/>
              </a:path>
            </a:pathLst>
          </a:custGeom>
          <a:solidFill>
            <a:srgbClr val="CCCCCC"/>
          </a:solidFill>
        </p:spPr>
        <p:txBody>
          <a:bodyPr wrap="square" lIns="0" tIns="0" rIns="0" bIns="0" rtlCol="0"/>
          <a:lstStyle/>
          <a:p>
            <a:endParaRPr sz="1588"/>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D851D73-F545-4F3B-A75D-79185F5107F8}"/>
              </a:ext>
            </a:extLst>
          </p:cNvPr>
          <p:cNvSpPr txBox="1"/>
          <p:nvPr/>
        </p:nvSpPr>
        <p:spPr>
          <a:xfrm>
            <a:off x="566747" y="249954"/>
            <a:ext cx="10153379" cy="830997"/>
          </a:xfrm>
          <a:prstGeom prst="rect">
            <a:avLst/>
          </a:prstGeom>
          <a:noFill/>
        </p:spPr>
        <p:txBody>
          <a:bodyPr wrap="square" rtlCol="0" anchor="t">
            <a:spAutoFit/>
          </a:bodyPr>
          <a:lstStyle/>
          <a:p>
            <a:r>
              <a:rPr lang="en-US" sz="4800" b="1" dirty="0">
                <a:latin typeface="Arial"/>
                <a:cs typeface="Arial"/>
              </a:rPr>
              <a:t>National Developments </a:t>
            </a:r>
            <a:endParaRPr lang="en-US" sz="4800" b="1" dirty="0">
              <a:latin typeface="Arial" panose="020B0604020202020204" pitchFamily="34" charset="0"/>
              <a:cs typeface="Arial" panose="020B0604020202020204" pitchFamily="34" charset="0"/>
            </a:endParaRPr>
          </a:p>
        </p:txBody>
      </p:sp>
      <p:sp>
        <p:nvSpPr>
          <p:cNvPr id="7" name="Flowchart: Process 6">
            <a:extLst>
              <a:ext uri="{FF2B5EF4-FFF2-40B4-BE49-F238E27FC236}">
                <a16:creationId xmlns:a16="http://schemas.microsoft.com/office/drawing/2014/main" id="{478CF731-778F-44FC-8054-1EA6D6186424}"/>
              </a:ext>
            </a:extLst>
          </p:cNvPr>
          <p:cNvSpPr/>
          <p:nvPr/>
        </p:nvSpPr>
        <p:spPr>
          <a:xfrm flipH="1">
            <a:off x="208393" y="185441"/>
            <a:ext cx="174148" cy="792242"/>
          </a:xfrm>
          <a:prstGeom prst="flowChartProcess">
            <a:avLst/>
          </a:prstGeom>
          <a:solidFill>
            <a:srgbClr val="FA0E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Content Placeholder 2">
            <a:extLst>
              <a:ext uri="{FF2B5EF4-FFF2-40B4-BE49-F238E27FC236}">
                <a16:creationId xmlns:a16="http://schemas.microsoft.com/office/drawing/2014/main" id="{85D7EB9D-B60A-4035-90B5-DAA4AD614782}"/>
              </a:ext>
            </a:extLst>
          </p:cNvPr>
          <p:cNvSpPr txBox="1">
            <a:spLocks/>
          </p:cNvSpPr>
          <p:nvPr/>
        </p:nvSpPr>
        <p:spPr>
          <a:xfrm>
            <a:off x="295467" y="1639816"/>
            <a:ext cx="11296485" cy="4095607"/>
          </a:xfrm>
          <a:prstGeom prst="roundRect">
            <a:avLst>
              <a:gd name="adj" fmla="val 11453"/>
            </a:avLst>
          </a:prstGeom>
          <a:noFill/>
          <a:ln w="38100">
            <a:solidFill>
              <a:schemeClr val="bg1">
                <a:lumMod val="65000"/>
              </a:schemeClr>
            </a:solidFill>
          </a:ln>
        </p:spPr>
        <p:txBody>
          <a:bodyPr vert="horz" wrap="square" lIns="91440" tIns="45720" rIns="91440" bIns="45720" rtlCol="0" anchor="ctr">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GB" dirty="0"/>
              <a:t>DFE Led review with 3 external advisors </a:t>
            </a:r>
          </a:p>
          <a:p>
            <a:pPr lvl="0"/>
            <a:r>
              <a:rPr lang="en-GB" dirty="0"/>
              <a:t>Scope includes – perverse incentives, responsibility and absence of accountabilities </a:t>
            </a:r>
          </a:p>
          <a:p>
            <a:pPr lvl="0"/>
            <a:r>
              <a:rPr lang="en-GB" dirty="0"/>
              <a:t>Approach ‘Act’ intention versus evidence of what is happening </a:t>
            </a:r>
          </a:p>
          <a:p>
            <a:pPr lvl="0"/>
            <a:r>
              <a:rPr lang="en-GB" dirty="0"/>
              <a:t>Review to conclude in Easter </a:t>
            </a:r>
          </a:p>
          <a:p>
            <a:pPr lvl="0"/>
            <a:r>
              <a:rPr lang="en-GB" dirty="0"/>
              <a:t>Recommendations regarding money, process and leadership – Council Leads, CEOs, CCG, Headteachers </a:t>
            </a:r>
          </a:p>
          <a:p>
            <a:pPr lvl="0"/>
            <a:r>
              <a:rPr lang="en-GB" dirty="0"/>
              <a:t>Key Message – without improving leadership it will fail </a:t>
            </a:r>
          </a:p>
        </p:txBody>
      </p:sp>
    </p:spTree>
    <p:extLst>
      <p:ext uri="{BB962C8B-B14F-4D97-AF65-F5344CB8AC3E}">
        <p14:creationId xmlns:p14="http://schemas.microsoft.com/office/powerpoint/2010/main" val="1583437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D851D73-F545-4F3B-A75D-79185F5107F8}"/>
              </a:ext>
            </a:extLst>
          </p:cNvPr>
          <p:cNvSpPr txBox="1"/>
          <p:nvPr/>
        </p:nvSpPr>
        <p:spPr>
          <a:xfrm>
            <a:off x="378278" y="258396"/>
            <a:ext cx="10153379" cy="646331"/>
          </a:xfrm>
          <a:prstGeom prst="rect">
            <a:avLst/>
          </a:prstGeom>
          <a:noFill/>
        </p:spPr>
        <p:txBody>
          <a:bodyPr wrap="square" rtlCol="0" anchor="t">
            <a:spAutoFit/>
          </a:bodyPr>
          <a:lstStyle/>
          <a:p>
            <a:r>
              <a:rPr lang="en-US" sz="3600" b="1" dirty="0">
                <a:latin typeface="Arial"/>
                <a:cs typeface="Arial"/>
              </a:rPr>
              <a:t>What is the point of Regional Improvement?</a:t>
            </a:r>
            <a:endParaRPr lang="en-US" sz="3600" b="1" dirty="0">
              <a:latin typeface="Arial" panose="020B0604020202020204" pitchFamily="34" charset="0"/>
              <a:cs typeface="Arial" panose="020B0604020202020204" pitchFamily="34" charset="0"/>
            </a:endParaRPr>
          </a:p>
        </p:txBody>
      </p:sp>
      <p:sp>
        <p:nvSpPr>
          <p:cNvPr id="7" name="Flowchart: Process 6">
            <a:extLst>
              <a:ext uri="{FF2B5EF4-FFF2-40B4-BE49-F238E27FC236}">
                <a16:creationId xmlns:a16="http://schemas.microsoft.com/office/drawing/2014/main" id="{478CF731-778F-44FC-8054-1EA6D6186424}"/>
              </a:ext>
            </a:extLst>
          </p:cNvPr>
          <p:cNvSpPr/>
          <p:nvPr/>
        </p:nvSpPr>
        <p:spPr>
          <a:xfrm flipH="1">
            <a:off x="208393" y="185441"/>
            <a:ext cx="174148" cy="792242"/>
          </a:xfrm>
          <a:prstGeom prst="flowChartProcess">
            <a:avLst/>
          </a:prstGeom>
          <a:solidFill>
            <a:srgbClr val="FA0E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Content Placeholder 2">
            <a:extLst>
              <a:ext uri="{FF2B5EF4-FFF2-40B4-BE49-F238E27FC236}">
                <a16:creationId xmlns:a16="http://schemas.microsoft.com/office/drawing/2014/main" id="{DD161DC8-DA8C-4604-A197-51ED41D18658}"/>
              </a:ext>
            </a:extLst>
          </p:cNvPr>
          <p:cNvSpPr txBox="1">
            <a:spLocks/>
          </p:cNvSpPr>
          <p:nvPr/>
        </p:nvSpPr>
        <p:spPr>
          <a:xfrm>
            <a:off x="378278" y="1436575"/>
            <a:ext cx="11296485" cy="4649867"/>
          </a:xfrm>
          <a:prstGeom prst="roundRect">
            <a:avLst>
              <a:gd name="adj" fmla="val 11453"/>
            </a:avLst>
          </a:prstGeom>
          <a:noFill/>
          <a:ln w="38100">
            <a:solidFill>
              <a:schemeClr val="bg1">
                <a:lumMod val="65000"/>
              </a:schemeClr>
            </a:solidFill>
          </a:ln>
        </p:spPr>
        <p:txBody>
          <a:bodyPr vert="horz" wrap="square" lIns="91440" tIns="45720" rIns="91440" bIns="45720" rtlCol="0" anchor="ctr">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GB" dirty="0"/>
              <a:t>Agree together what good looks like, anchored in the lived experience, hopes and dreams  for children and their parents and carers </a:t>
            </a:r>
          </a:p>
          <a:p>
            <a:pPr lvl="0"/>
            <a:r>
              <a:rPr lang="en-GB" dirty="0"/>
              <a:t>The implication of “looking good” for our practice, commissioning and impact</a:t>
            </a:r>
          </a:p>
          <a:p>
            <a:pPr lvl="0"/>
            <a:r>
              <a:rPr lang="en-GB" dirty="0"/>
              <a:t>Building relationships with each other and the wider sector to provide a stronger, more joined up network of support for children and families bound by common values and principles - children, parents, schools, VCS, health and private providers </a:t>
            </a:r>
          </a:p>
          <a:p>
            <a:pPr lvl="0"/>
            <a:r>
              <a:rPr lang="en-GB" dirty="0"/>
              <a:t>Use our collective experience and innovation to learn from and challenge each other to be the best we can be for children and families </a:t>
            </a:r>
          </a:p>
        </p:txBody>
      </p:sp>
    </p:spTree>
    <p:extLst>
      <p:ext uri="{BB962C8B-B14F-4D97-AF65-F5344CB8AC3E}">
        <p14:creationId xmlns:p14="http://schemas.microsoft.com/office/powerpoint/2010/main" val="4140274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FC722B0-AE7A-4DEC-BA83-39EF8DAF1521}"/>
              </a:ext>
            </a:extLst>
          </p:cNvPr>
          <p:cNvSpPr txBox="1"/>
          <p:nvPr/>
        </p:nvSpPr>
        <p:spPr>
          <a:xfrm>
            <a:off x="704627" y="438789"/>
            <a:ext cx="2016000" cy="900000"/>
          </a:xfrm>
          <a:prstGeom prst="rect">
            <a:avLst/>
          </a:prstGeom>
          <a:solidFill>
            <a:schemeClr val="bg1">
              <a:lumMod val="65000"/>
            </a:schemeClr>
          </a:solidFill>
          <a:ln>
            <a:solidFill>
              <a:schemeClr val="tx1"/>
            </a:solidFill>
          </a:ln>
        </p:spPr>
        <p:txBody>
          <a:bodyPr wrap="square" rtlCol="0" anchor="ctr">
            <a:noAutofit/>
          </a:bodyPr>
          <a:lstStyle/>
          <a:p>
            <a:pPr algn="ctr"/>
            <a:r>
              <a:rPr lang="en-GB" dirty="0">
                <a:solidFill>
                  <a:schemeClr val="bg1"/>
                </a:solidFill>
              </a:rPr>
              <a:t>SEND RI </a:t>
            </a:r>
          </a:p>
        </p:txBody>
      </p:sp>
      <p:sp>
        <p:nvSpPr>
          <p:cNvPr id="11" name="TextBox 10">
            <a:extLst>
              <a:ext uri="{FF2B5EF4-FFF2-40B4-BE49-F238E27FC236}">
                <a16:creationId xmlns:a16="http://schemas.microsoft.com/office/drawing/2014/main" id="{7695D2D6-A7BA-4212-AC1E-02DF63F3E4BD}"/>
              </a:ext>
            </a:extLst>
          </p:cNvPr>
          <p:cNvSpPr txBox="1"/>
          <p:nvPr/>
        </p:nvSpPr>
        <p:spPr>
          <a:xfrm>
            <a:off x="3369318" y="438789"/>
            <a:ext cx="2016000" cy="900000"/>
          </a:xfrm>
          <a:prstGeom prst="rect">
            <a:avLst/>
          </a:prstGeom>
          <a:solidFill>
            <a:schemeClr val="bg1">
              <a:lumMod val="85000"/>
            </a:schemeClr>
          </a:solidFill>
          <a:ln>
            <a:solidFill>
              <a:schemeClr val="tx1"/>
            </a:solidFill>
          </a:ln>
        </p:spPr>
        <p:txBody>
          <a:bodyPr wrap="square" rtlCol="0" anchor="ctr">
            <a:noAutofit/>
          </a:bodyPr>
          <a:lstStyle/>
          <a:p>
            <a:pPr algn="ctr"/>
            <a:r>
              <a:rPr lang="en-GB" dirty="0">
                <a:solidFill>
                  <a:schemeClr val="bg1"/>
                </a:solidFill>
              </a:rPr>
              <a:t>SEND Finance Group (executive)</a:t>
            </a:r>
          </a:p>
        </p:txBody>
      </p:sp>
      <p:sp>
        <p:nvSpPr>
          <p:cNvPr id="13" name="TextBox 12">
            <a:extLst>
              <a:ext uri="{FF2B5EF4-FFF2-40B4-BE49-F238E27FC236}">
                <a16:creationId xmlns:a16="http://schemas.microsoft.com/office/drawing/2014/main" id="{CA41C44F-4430-4456-8E65-8ECB3792A4CC}"/>
              </a:ext>
            </a:extLst>
          </p:cNvPr>
          <p:cNvSpPr txBox="1"/>
          <p:nvPr/>
        </p:nvSpPr>
        <p:spPr>
          <a:xfrm>
            <a:off x="6034009" y="438789"/>
            <a:ext cx="2016000" cy="900000"/>
          </a:xfrm>
          <a:prstGeom prst="rect">
            <a:avLst/>
          </a:prstGeom>
          <a:solidFill>
            <a:schemeClr val="bg1">
              <a:lumMod val="75000"/>
            </a:schemeClr>
          </a:solidFill>
          <a:ln>
            <a:solidFill>
              <a:schemeClr val="tx1"/>
            </a:solidFill>
          </a:ln>
        </p:spPr>
        <p:txBody>
          <a:bodyPr wrap="square" rtlCol="0" anchor="ctr">
            <a:noAutofit/>
          </a:bodyPr>
          <a:lstStyle/>
          <a:p>
            <a:pPr algn="ctr"/>
            <a:r>
              <a:rPr lang="en-GB" dirty="0">
                <a:solidFill>
                  <a:schemeClr val="bg1"/>
                </a:solidFill>
              </a:rPr>
              <a:t>London’s Parent Carers Forum</a:t>
            </a:r>
          </a:p>
        </p:txBody>
      </p:sp>
      <p:sp>
        <p:nvSpPr>
          <p:cNvPr id="14" name="TextBox 13">
            <a:extLst>
              <a:ext uri="{FF2B5EF4-FFF2-40B4-BE49-F238E27FC236}">
                <a16:creationId xmlns:a16="http://schemas.microsoft.com/office/drawing/2014/main" id="{34ECAD8D-D12E-4E8B-AB15-87EFE2FE0B9F}"/>
              </a:ext>
            </a:extLst>
          </p:cNvPr>
          <p:cNvSpPr txBox="1"/>
          <p:nvPr/>
        </p:nvSpPr>
        <p:spPr>
          <a:xfrm>
            <a:off x="8698700" y="438789"/>
            <a:ext cx="2016000" cy="900000"/>
          </a:xfrm>
          <a:prstGeom prst="rect">
            <a:avLst/>
          </a:prstGeom>
          <a:solidFill>
            <a:schemeClr val="bg1">
              <a:lumMod val="85000"/>
            </a:schemeClr>
          </a:solidFill>
          <a:ln>
            <a:solidFill>
              <a:schemeClr val="tx1"/>
            </a:solidFill>
          </a:ln>
        </p:spPr>
        <p:txBody>
          <a:bodyPr wrap="square" rtlCol="0" anchor="ctr">
            <a:noAutofit/>
          </a:bodyPr>
          <a:lstStyle>
            <a:defPPr>
              <a:defRPr lang="en-US"/>
            </a:defPPr>
            <a:lvl1pPr algn="ctr">
              <a:defRPr>
                <a:solidFill>
                  <a:schemeClr val="bg1"/>
                </a:solidFill>
              </a:defRPr>
            </a:lvl1pPr>
          </a:lstStyle>
          <a:p>
            <a:r>
              <a:rPr lang="en-GB" dirty="0"/>
              <a:t>DFE &amp; Tribunals Pathfinder </a:t>
            </a:r>
          </a:p>
        </p:txBody>
      </p:sp>
      <p:sp>
        <p:nvSpPr>
          <p:cNvPr id="15" name="TextBox 14">
            <a:extLst>
              <a:ext uri="{FF2B5EF4-FFF2-40B4-BE49-F238E27FC236}">
                <a16:creationId xmlns:a16="http://schemas.microsoft.com/office/drawing/2014/main" id="{7BBDE8FD-100A-471B-82CB-332AB53D97BE}"/>
              </a:ext>
            </a:extLst>
          </p:cNvPr>
          <p:cNvSpPr txBox="1"/>
          <p:nvPr/>
        </p:nvSpPr>
        <p:spPr>
          <a:xfrm>
            <a:off x="704627" y="1819625"/>
            <a:ext cx="2016000" cy="900000"/>
          </a:xfrm>
          <a:prstGeom prst="rect">
            <a:avLst/>
          </a:prstGeom>
          <a:solidFill>
            <a:schemeClr val="bg1">
              <a:lumMod val="85000"/>
            </a:schemeClr>
          </a:solidFill>
          <a:ln>
            <a:solidFill>
              <a:schemeClr val="tx1"/>
            </a:solidFill>
          </a:ln>
        </p:spPr>
        <p:txBody>
          <a:bodyPr wrap="square" rtlCol="0" anchor="ctr">
            <a:noAutofit/>
          </a:bodyPr>
          <a:lstStyle>
            <a:defPPr>
              <a:defRPr lang="en-US"/>
            </a:defPPr>
            <a:lvl1pPr algn="ctr">
              <a:defRPr>
                <a:solidFill>
                  <a:schemeClr val="bg1"/>
                </a:solidFill>
              </a:defRPr>
            </a:lvl1pPr>
          </a:lstStyle>
          <a:p>
            <a:r>
              <a:rPr lang="en-GB" dirty="0"/>
              <a:t>STP / Health</a:t>
            </a:r>
          </a:p>
        </p:txBody>
      </p:sp>
      <p:sp>
        <p:nvSpPr>
          <p:cNvPr id="16" name="TextBox 15">
            <a:extLst>
              <a:ext uri="{FF2B5EF4-FFF2-40B4-BE49-F238E27FC236}">
                <a16:creationId xmlns:a16="http://schemas.microsoft.com/office/drawing/2014/main" id="{D9EF61C3-B2B8-4B6B-B84C-21E338D3B5E8}"/>
              </a:ext>
            </a:extLst>
          </p:cNvPr>
          <p:cNvSpPr txBox="1"/>
          <p:nvPr/>
        </p:nvSpPr>
        <p:spPr>
          <a:xfrm>
            <a:off x="3369318" y="1819625"/>
            <a:ext cx="2016000" cy="900000"/>
          </a:xfrm>
          <a:prstGeom prst="rect">
            <a:avLst/>
          </a:prstGeom>
          <a:solidFill>
            <a:schemeClr val="bg1">
              <a:lumMod val="65000"/>
            </a:schemeClr>
          </a:solidFill>
          <a:ln>
            <a:solidFill>
              <a:schemeClr val="tx1"/>
            </a:solidFill>
          </a:ln>
        </p:spPr>
        <p:txBody>
          <a:bodyPr wrap="square" rtlCol="0" anchor="ctr">
            <a:noAutofit/>
          </a:bodyPr>
          <a:lstStyle>
            <a:defPPr>
              <a:defRPr lang="en-US"/>
            </a:defPPr>
            <a:lvl1pPr algn="ctr">
              <a:defRPr>
                <a:solidFill>
                  <a:schemeClr val="bg1"/>
                </a:solidFill>
              </a:defRPr>
            </a:lvl1pPr>
          </a:lstStyle>
          <a:p>
            <a:r>
              <a:rPr lang="en-GB" dirty="0"/>
              <a:t>AD Commissioners Group</a:t>
            </a:r>
          </a:p>
        </p:txBody>
      </p:sp>
      <p:sp>
        <p:nvSpPr>
          <p:cNvPr id="17" name="TextBox 16">
            <a:extLst>
              <a:ext uri="{FF2B5EF4-FFF2-40B4-BE49-F238E27FC236}">
                <a16:creationId xmlns:a16="http://schemas.microsoft.com/office/drawing/2014/main" id="{B3DF4B04-701D-4640-9745-E81D35A16591}"/>
              </a:ext>
            </a:extLst>
          </p:cNvPr>
          <p:cNvSpPr txBox="1"/>
          <p:nvPr/>
        </p:nvSpPr>
        <p:spPr>
          <a:xfrm>
            <a:off x="6034009" y="1819625"/>
            <a:ext cx="2016000" cy="900000"/>
          </a:xfrm>
          <a:prstGeom prst="rect">
            <a:avLst/>
          </a:prstGeom>
          <a:solidFill>
            <a:schemeClr val="bg1">
              <a:lumMod val="85000"/>
            </a:schemeClr>
          </a:solidFill>
          <a:ln>
            <a:solidFill>
              <a:schemeClr val="tx1"/>
            </a:solidFill>
          </a:ln>
        </p:spPr>
        <p:txBody>
          <a:bodyPr wrap="square" rtlCol="0" anchor="ctr">
            <a:noAutofit/>
          </a:bodyPr>
          <a:lstStyle>
            <a:defPPr>
              <a:defRPr lang="en-US"/>
            </a:defPPr>
            <a:lvl1pPr algn="ctr">
              <a:defRPr>
                <a:solidFill>
                  <a:schemeClr val="bg1"/>
                </a:solidFill>
              </a:defRPr>
            </a:lvl1pPr>
          </a:lstStyle>
          <a:p>
            <a:r>
              <a:rPr lang="en-GB" dirty="0"/>
              <a:t>School Transport Leads </a:t>
            </a:r>
          </a:p>
        </p:txBody>
      </p:sp>
      <p:sp>
        <p:nvSpPr>
          <p:cNvPr id="18" name="TextBox 17">
            <a:extLst>
              <a:ext uri="{FF2B5EF4-FFF2-40B4-BE49-F238E27FC236}">
                <a16:creationId xmlns:a16="http://schemas.microsoft.com/office/drawing/2014/main" id="{0A6DE41C-3F77-429C-9A00-13FA99B8AFE4}"/>
              </a:ext>
            </a:extLst>
          </p:cNvPr>
          <p:cNvSpPr txBox="1"/>
          <p:nvPr/>
        </p:nvSpPr>
        <p:spPr>
          <a:xfrm>
            <a:off x="3369318" y="4581297"/>
            <a:ext cx="2016000" cy="900000"/>
          </a:xfrm>
          <a:prstGeom prst="rect">
            <a:avLst/>
          </a:prstGeom>
          <a:solidFill>
            <a:schemeClr val="bg1">
              <a:lumMod val="65000"/>
            </a:schemeClr>
          </a:solidFill>
          <a:ln>
            <a:solidFill>
              <a:schemeClr val="tx1"/>
            </a:solidFill>
          </a:ln>
        </p:spPr>
        <p:txBody>
          <a:bodyPr wrap="square" rtlCol="0" anchor="ctr">
            <a:noAutofit/>
          </a:bodyPr>
          <a:lstStyle>
            <a:defPPr>
              <a:defRPr lang="en-US"/>
            </a:defPPr>
            <a:lvl1pPr algn="ctr">
              <a:defRPr>
                <a:solidFill>
                  <a:schemeClr val="bg1"/>
                </a:solidFill>
              </a:defRPr>
            </a:lvl1pPr>
          </a:lstStyle>
          <a:p>
            <a:r>
              <a:rPr lang="en-GB" dirty="0"/>
              <a:t>DCO/DCM Group</a:t>
            </a:r>
          </a:p>
        </p:txBody>
      </p:sp>
      <p:sp>
        <p:nvSpPr>
          <p:cNvPr id="19" name="TextBox 18">
            <a:extLst>
              <a:ext uri="{FF2B5EF4-FFF2-40B4-BE49-F238E27FC236}">
                <a16:creationId xmlns:a16="http://schemas.microsoft.com/office/drawing/2014/main" id="{7F642180-8611-41C8-B2F7-A486E4D3DCF7}"/>
              </a:ext>
            </a:extLst>
          </p:cNvPr>
          <p:cNvSpPr txBox="1"/>
          <p:nvPr/>
        </p:nvSpPr>
        <p:spPr>
          <a:xfrm>
            <a:off x="704627" y="3200461"/>
            <a:ext cx="2016000" cy="900000"/>
          </a:xfrm>
          <a:prstGeom prst="rect">
            <a:avLst/>
          </a:prstGeom>
          <a:solidFill>
            <a:schemeClr val="bg1">
              <a:lumMod val="65000"/>
            </a:schemeClr>
          </a:solidFill>
          <a:ln>
            <a:solidFill>
              <a:schemeClr val="tx1"/>
            </a:solidFill>
          </a:ln>
        </p:spPr>
        <p:txBody>
          <a:bodyPr wrap="square" rtlCol="0" anchor="ctr">
            <a:noAutofit/>
          </a:bodyPr>
          <a:lstStyle>
            <a:defPPr>
              <a:defRPr lang="en-US"/>
            </a:defPPr>
            <a:lvl1pPr algn="ctr">
              <a:defRPr>
                <a:solidFill>
                  <a:schemeClr val="bg1"/>
                </a:solidFill>
              </a:defRPr>
            </a:lvl1pPr>
          </a:lstStyle>
          <a:p>
            <a:r>
              <a:rPr lang="en-GB" dirty="0"/>
              <a:t>ADCS Workforce</a:t>
            </a:r>
          </a:p>
        </p:txBody>
      </p:sp>
      <p:sp>
        <p:nvSpPr>
          <p:cNvPr id="20" name="TextBox 19">
            <a:extLst>
              <a:ext uri="{FF2B5EF4-FFF2-40B4-BE49-F238E27FC236}">
                <a16:creationId xmlns:a16="http://schemas.microsoft.com/office/drawing/2014/main" id="{9B188CD5-076E-4C92-B46A-2944D198E912}"/>
              </a:ext>
            </a:extLst>
          </p:cNvPr>
          <p:cNvSpPr txBox="1"/>
          <p:nvPr/>
        </p:nvSpPr>
        <p:spPr>
          <a:xfrm>
            <a:off x="3369318" y="3200461"/>
            <a:ext cx="2016000" cy="900000"/>
          </a:xfrm>
          <a:prstGeom prst="rect">
            <a:avLst/>
          </a:prstGeom>
          <a:solidFill>
            <a:schemeClr val="bg1">
              <a:lumMod val="85000"/>
            </a:schemeClr>
          </a:solidFill>
          <a:ln>
            <a:solidFill>
              <a:schemeClr val="tx1"/>
            </a:solidFill>
          </a:ln>
        </p:spPr>
        <p:txBody>
          <a:bodyPr wrap="square" rtlCol="0" anchor="ctr">
            <a:noAutofit/>
          </a:bodyPr>
          <a:lstStyle>
            <a:defPPr>
              <a:defRPr lang="en-US"/>
            </a:defPPr>
            <a:lvl1pPr algn="ctr">
              <a:defRPr>
                <a:solidFill>
                  <a:schemeClr val="bg1"/>
                </a:solidFill>
              </a:defRPr>
            </a:lvl1pPr>
          </a:lstStyle>
          <a:p>
            <a:r>
              <a:rPr lang="en-GB" dirty="0"/>
              <a:t>SEND Regional Group (DFE Pathfinder) </a:t>
            </a:r>
          </a:p>
        </p:txBody>
      </p:sp>
      <p:sp>
        <p:nvSpPr>
          <p:cNvPr id="21" name="TextBox 20">
            <a:extLst>
              <a:ext uri="{FF2B5EF4-FFF2-40B4-BE49-F238E27FC236}">
                <a16:creationId xmlns:a16="http://schemas.microsoft.com/office/drawing/2014/main" id="{171DF21E-2EE0-4021-9A74-84CF97C491E9}"/>
              </a:ext>
            </a:extLst>
          </p:cNvPr>
          <p:cNvSpPr txBox="1"/>
          <p:nvPr/>
        </p:nvSpPr>
        <p:spPr>
          <a:xfrm>
            <a:off x="6034009" y="3200461"/>
            <a:ext cx="2016000" cy="900000"/>
          </a:xfrm>
          <a:prstGeom prst="rect">
            <a:avLst/>
          </a:prstGeom>
          <a:solidFill>
            <a:schemeClr val="bg1">
              <a:lumMod val="65000"/>
            </a:schemeClr>
          </a:solidFill>
          <a:ln>
            <a:solidFill>
              <a:schemeClr val="tx1"/>
            </a:solidFill>
          </a:ln>
        </p:spPr>
        <p:txBody>
          <a:bodyPr wrap="square" rtlCol="0" anchor="ctr">
            <a:noAutofit/>
          </a:bodyPr>
          <a:lstStyle>
            <a:defPPr>
              <a:defRPr lang="en-US"/>
            </a:defPPr>
            <a:lvl1pPr algn="ctr">
              <a:defRPr>
                <a:solidFill>
                  <a:schemeClr val="bg1"/>
                </a:solidFill>
              </a:defRPr>
            </a:lvl1pPr>
          </a:lstStyle>
          <a:p>
            <a:r>
              <a:rPr lang="en-GB" dirty="0"/>
              <a:t>Young People’s Skills Board</a:t>
            </a:r>
          </a:p>
        </p:txBody>
      </p:sp>
      <p:sp>
        <p:nvSpPr>
          <p:cNvPr id="22" name="TextBox 21">
            <a:extLst>
              <a:ext uri="{FF2B5EF4-FFF2-40B4-BE49-F238E27FC236}">
                <a16:creationId xmlns:a16="http://schemas.microsoft.com/office/drawing/2014/main" id="{99A671A5-D723-4510-A1CC-38E6B838DDFD}"/>
              </a:ext>
            </a:extLst>
          </p:cNvPr>
          <p:cNvSpPr txBox="1"/>
          <p:nvPr/>
        </p:nvSpPr>
        <p:spPr>
          <a:xfrm>
            <a:off x="6034009" y="4581297"/>
            <a:ext cx="2016000" cy="900000"/>
          </a:xfrm>
          <a:prstGeom prst="rect">
            <a:avLst/>
          </a:prstGeom>
          <a:solidFill>
            <a:schemeClr val="bg1">
              <a:lumMod val="85000"/>
            </a:schemeClr>
          </a:solidFill>
          <a:ln>
            <a:solidFill>
              <a:schemeClr val="tx1"/>
            </a:solidFill>
          </a:ln>
        </p:spPr>
        <p:txBody>
          <a:bodyPr wrap="square" rtlCol="0" anchor="ctr">
            <a:noAutofit/>
          </a:bodyPr>
          <a:lstStyle>
            <a:defPPr>
              <a:defRPr lang="en-US"/>
            </a:defPPr>
            <a:lvl1pPr algn="ctr">
              <a:defRPr>
                <a:solidFill>
                  <a:schemeClr val="bg1"/>
                </a:solidFill>
              </a:defRPr>
            </a:lvl1pPr>
          </a:lstStyle>
          <a:p>
            <a:r>
              <a:rPr lang="en-GB" dirty="0"/>
              <a:t>National Send Review</a:t>
            </a:r>
          </a:p>
        </p:txBody>
      </p:sp>
      <p:sp>
        <p:nvSpPr>
          <p:cNvPr id="23" name="TextBox 22">
            <a:extLst>
              <a:ext uri="{FF2B5EF4-FFF2-40B4-BE49-F238E27FC236}">
                <a16:creationId xmlns:a16="http://schemas.microsoft.com/office/drawing/2014/main" id="{24A48120-D0A2-4567-9075-698D2AF4AC37}"/>
              </a:ext>
            </a:extLst>
          </p:cNvPr>
          <p:cNvSpPr txBox="1"/>
          <p:nvPr/>
        </p:nvSpPr>
        <p:spPr>
          <a:xfrm>
            <a:off x="704627" y="4581297"/>
            <a:ext cx="2016000" cy="900000"/>
          </a:xfrm>
          <a:prstGeom prst="rect">
            <a:avLst/>
          </a:prstGeom>
          <a:solidFill>
            <a:schemeClr val="bg1">
              <a:lumMod val="85000"/>
            </a:schemeClr>
          </a:solidFill>
          <a:ln>
            <a:solidFill>
              <a:schemeClr val="tx1"/>
            </a:solidFill>
          </a:ln>
        </p:spPr>
        <p:txBody>
          <a:bodyPr wrap="square" rtlCol="0" anchor="ctr">
            <a:noAutofit/>
          </a:bodyPr>
          <a:lstStyle>
            <a:defPPr>
              <a:defRPr lang="en-US"/>
            </a:defPPr>
            <a:lvl1pPr algn="ctr">
              <a:defRPr>
                <a:solidFill>
                  <a:schemeClr val="bg1"/>
                </a:solidFill>
              </a:defRPr>
            </a:lvl1pPr>
          </a:lstStyle>
          <a:p>
            <a:r>
              <a:rPr lang="en-GB" dirty="0"/>
              <a:t>Head of School Improvement Group </a:t>
            </a:r>
          </a:p>
        </p:txBody>
      </p:sp>
    </p:spTree>
    <p:extLst>
      <p:ext uri="{BB962C8B-B14F-4D97-AF65-F5344CB8AC3E}">
        <p14:creationId xmlns:p14="http://schemas.microsoft.com/office/powerpoint/2010/main" val="3985274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BB44C4A9-D727-44E7-9103-C0798557D362}"/>
              </a:ext>
            </a:extLst>
          </p:cNvPr>
          <p:cNvSpPr txBox="1">
            <a:spLocks/>
          </p:cNvSpPr>
          <p:nvPr/>
        </p:nvSpPr>
        <p:spPr>
          <a:xfrm>
            <a:off x="245945" y="1643433"/>
            <a:ext cx="10825826" cy="4550188"/>
          </a:xfrm>
          <a:prstGeom prst="roundRect">
            <a:avLst>
              <a:gd name="adj" fmla="val 11453"/>
            </a:avLst>
          </a:prstGeom>
          <a:solidFill>
            <a:schemeClr val="bg1">
              <a:lumMod val="75000"/>
            </a:schemeClr>
          </a:solidFill>
          <a:ln w="38100">
            <a:noFill/>
          </a:ln>
        </p:spPr>
        <p:txBody>
          <a:bodyPr vert="horz" wrap="square" lIns="91440" tIns="45720" rIns="91440" bIns="45720" rtlCol="0" anchor="ctr">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GB" sz="2400" dirty="0">
                <a:solidFill>
                  <a:schemeClr val="bg1"/>
                </a:solidFill>
              </a:rPr>
              <a:t> Are committed to the ambitions of the Children and Family Act and SEND reforms</a:t>
            </a:r>
          </a:p>
          <a:p>
            <a:pPr lvl="0"/>
            <a:r>
              <a:rPr lang="en-GB" sz="2400" dirty="0">
                <a:solidFill>
                  <a:schemeClr val="bg1"/>
                </a:solidFill>
              </a:rPr>
              <a:t>Want all children and young people with SEND to thrive in their families, local schools and communities </a:t>
            </a:r>
          </a:p>
          <a:p>
            <a:pPr lvl="0"/>
            <a:r>
              <a:rPr lang="en-GB" sz="2400" dirty="0">
                <a:solidFill>
                  <a:schemeClr val="bg1"/>
                </a:solidFill>
              </a:rPr>
              <a:t>Will work in partnership with children, young people, parents, carers and each other to improve outcomes and enable independence for successful adulthood</a:t>
            </a:r>
          </a:p>
          <a:p>
            <a:pPr lvl="0"/>
            <a:r>
              <a:rPr lang="en-GB" sz="2400" dirty="0">
                <a:solidFill>
                  <a:schemeClr val="bg1"/>
                </a:solidFill>
              </a:rPr>
              <a:t>Do all we can to ensure schools and further and higher education providers are inclusive and that parents and carers are able to exercise parental choice in the best interests of their children</a:t>
            </a:r>
          </a:p>
          <a:p>
            <a:pPr lvl="0"/>
            <a:r>
              <a:rPr lang="en-GB" sz="2400" dirty="0">
                <a:solidFill>
                  <a:schemeClr val="bg1"/>
                </a:solidFill>
              </a:rPr>
              <a:t>Shape local care, support, and free time provider markets to empower children, young people and families to flourish in their communities </a:t>
            </a:r>
          </a:p>
        </p:txBody>
      </p:sp>
      <p:grpSp>
        <p:nvGrpSpPr>
          <p:cNvPr id="9" name="Group 8">
            <a:extLst>
              <a:ext uri="{FF2B5EF4-FFF2-40B4-BE49-F238E27FC236}">
                <a16:creationId xmlns:a16="http://schemas.microsoft.com/office/drawing/2014/main" id="{58FE6738-57AD-4D98-A190-61860F9697A9}"/>
              </a:ext>
            </a:extLst>
          </p:cNvPr>
          <p:cNvGrpSpPr/>
          <p:nvPr/>
        </p:nvGrpSpPr>
        <p:grpSpPr>
          <a:xfrm>
            <a:off x="111855" y="0"/>
            <a:ext cx="9989933" cy="1323439"/>
            <a:chOff x="128436" y="645684"/>
            <a:chExt cx="9989933" cy="1323439"/>
          </a:xfrm>
        </p:grpSpPr>
        <p:sp>
          <p:nvSpPr>
            <p:cNvPr id="12" name="TextBox 11">
              <a:extLst>
                <a:ext uri="{FF2B5EF4-FFF2-40B4-BE49-F238E27FC236}">
                  <a16:creationId xmlns:a16="http://schemas.microsoft.com/office/drawing/2014/main" id="{4F42829A-2DD6-4DA9-B73C-EF0150141A02}"/>
                </a:ext>
              </a:extLst>
            </p:cNvPr>
            <p:cNvSpPr txBox="1"/>
            <p:nvPr/>
          </p:nvSpPr>
          <p:spPr>
            <a:xfrm>
              <a:off x="262526" y="645684"/>
              <a:ext cx="9855843" cy="1323439"/>
            </a:xfrm>
            <a:prstGeom prst="rect">
              <a:avLst/>
            </a:prstGeom>
            <a:noFill/>
          </p:spPr>
          <p:txBody>
            <a:bodyPr wrap="square" rtlCol="0">
              <a:spAutoFit/>
            </a:bodyPr>
            <a:lstStyle/>
            <a:p>
              <a:r>
                <a:rPr lang="en-US" sz="4000" b="1" dirty="0">
                  <a:latin typeface="Arial" panose="020B0604020202020204" pitchFamily="34" charset="0"/>
                  <a:cs typeface="Arial" panose="020B0604020202020204" pitchFamily="34" charset="0"/>
                </a:rPr>
                <a:t>Working Together; London’s Children, Young People, Families and Partners </a:t>
              </a:r>
            </a:p>
          </p:txBody>
        </p:sp>
        <p:sp>
          <p:nvSpPr>
            <p:cNvPr id="13" name="Flowchart: Process 12">
              <a:extLst>
                <a:ext uri="{FF2B5EF4-FFF2-40B4-BE49-F238E27FC236}">
                  <a16:creationId xmlns:a16="http://schemas.microsoft.com/office/drawing/2014/main" id="{C03806C0-761D-4BF7-B952-12AE098F6A51}"/>
                </a:ext>
              </a:extLst>
            </p:cNvPr>
            <p:cNvSpPr/>
            <p:nvPr/>
          </p:nvSpPr>
          <p:spPr>
            <a:xfrm flipH="1">
              <a:off x="128436" y="678376"/>
              <a:ext cx="134090" cy="675194"/>
            </a:xfrm>
            <a:prstGeom prst="flowChartProcess">
              <a:avLst/>
            </a:prstGeom>
            <a:solidFill>
              <a:srgbClr val="FA0E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16670086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7C4FF56B6EB5A4D9279EEABFBB4BD8A" ma:contentTypeVersion="11" ma:contentTypeDescription="Create a new document." ma:contentTypeScope="" ma:versionID="c6d82cfb4ee064d16fe1060afa0cd1e0">
  <xsd:schema xmlns:xsd="http://www.w3.org/2001/XMLSchema" xmlns:xs="http://www.w3.org/2001/XMLSchema" xmlns:p="http://schemas.microsoft.com/office/2006/metadata/properties" xmlns:ns3="59367c16-0c72-42d7-90cb-0c3d449f0278" xmlns:ns4="f694495e-f7ae-481f-98be-afb3e232cbc0" targetNamespace="http://schemas.microsoft.com/office/2006/metadata/properties" ma:root="true" ma:fieldsID="eebd3bbd496053d03fc2d70fb1500df0" ns3:_="" ns4:_="">
    <xsd:import namespace="59367c16-0c72-42d7-90cb-0c3d449f0278"/>
    <xsd:import namespace="f694495e-f7ae-481f-98be-afb3e232cbc0"/>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DateTaken" minOccurs="0"/>
                <xsd:element ref="ns3:MediaServiceLocation"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367c16-0c72-42d7-90cb-0c3d449f02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694495e-f7ae-481f-98be-afb3e232cbc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F5DE262-44B8-4FFB-8C2A-9BA187750CEE}">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9A1C18EE-151D-492E-9480-D8F353F28862}">
  <ds:schemaRefs>
    <ds:schemaRef ds:uri="http://schemas.microsoft.com/sharepoint/v3/contenttype/forms"/>
  </ds:schemaRefs>
</ds:datastoreItem>
</file>

<file path=customXml/itemProps3.xml><?xml version="1.0" encoding="utf-8"?>
<ds:datastoreItem xmlns:ds="http://schemas.openxmlformats.org/officeDocument/2006/customXml" ds:itemID="{B8B6116F-3225-4716-8723-51B477DCE3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367c16-0c72-42d7-90cb-0c3d449f0278"/>
    <ds:schemaRef ds:uri="f694495e-f7ae-481f-98be-afb3e232cb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770</Words>
  <Application>Microsoft Office PowerPoint</Application>
  <PresentationFormat>Widescreen</PresentationFormat>
  <Paragraphs>268</Paragraphs>
  <Slides>8</Slides>
  <Notes>0</Notes>
  <HiddenSlides>0</HiddenSlides>
  <MMClips>1</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Arial Narrow</vt:lpstr>
      <vt:lpstr>Calibri</vt:lpstr>
      <vt:lpstr>Calibri Light</vt:lpstr>
      <vt:lpstr>Segoe MDL2 Assets</vt:lpstr>
      <vt:lpstr>Segoe UI</vt:lpstr>
      <vt:lpstr>Times New Roman</vt:lpstr>
      <vt:lpstr>Office Theme</vt:lpstr>
      <vt:lpstr>PowerPoint Presentation</vt:lpstr>
      <vt:lpstr>PowerPoint Presentation</vt:lpstr>
      <vt:lpstr>Rate of statements or EHC, and by Age</vt:lpstr>
      <vt:lpstr>6.Finance and Funding data</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Cash Laura</dc:creator>
  <cp:lastModifiedBy> </cp:lastModifiedBy>
  <cp:revision>2</cp:revision>
  <dcterms:created xsi:type="dcterms:W3CDTF">2019-11-28T10:05:36Z</dcterms:created>
  <dcterms:modified xsi:type="dcterms:W3CDTF">2020-01-02T18:15:03Z</dcterms:modified>
</cp:coreProperties>
</file>