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16"/>
  </p:notesMasterIdLst>
  <p:handoutMasterIdLst>
    <p:handoutMasterId r:id="rId17"/>
  </p:handoutMasterIdLst>
  <p:sldIdLst>
    <p:sldId id="257" r:id="rId5"/>
    <p:sldId id="12947" r:id="rId6"/>
    <p:sldId id="12982" r:id="rId7"/>
    <p:sldId id="12976" r:id="rId8"/>
    <p:sldId id="12988" r:id="rId9"/>
    <p:sldId id="13290" r:id="rId10"/>
    <p:sldId id="12995" r:id="rId11"/>
    <p:sldId id="13301" r:id="rId12"/>
    <p:sldId id="13289" r:id="rId13"/>
    <p:sldId id="13287" r:id="rId14"/>
    <p:sldId id="1330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61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22" autoAdjust="0"/>
  </p:normalViewPr>
  <p:slideViewPr>
    <p:cSldViewPr snapToGrid="0">
      <p:cViewPr>
        <p:scale>
          <a:sx n="70" d="100"/>
          <a:sy n="70" d="100"/>
        </p:scale>
        <p:origin x="988" y="-11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 Byrne" userId="85d1b27e6a58b52a" providerId="LiveId" clId="{E8EF803D-9B07-4AA8-B88F-58842CBE7555}"/>
    <pc:docChg chg="custSel modSld">
      <pc:chgData name="Ben Byrne" userId="85d1b27e6a58b52a" providerId="LiveId" clId="{E8EF803D-9B07-4AA8-B88F-58842CBE7555}" dt="2023-01-30T16:36:21.349" v="692" actId="20577"/>
      <pc:docMkLst>
        <pc:docMk/>
      </pc:docMkLst>
      <pc:sldChg chg="modSp mod">
        <pc:chgData name="Ben Byrne" userId="85d1b27e6a58b52a" providerId="LiveId" clId="{E8EF803D-9B07-4AA8-B88F-58842CBE7555}" dt="2023-01-30T16:29:09.003" v="480" actId="20577"/>
        <pc:sldMkLst>
          <pc:docMk/>
          <pc:sldMk cId="683458642" sldId="257"/>
        </pc:sldMkLst>
        <pc:spChg chg="mod">
          <ac:chgData name="Ben Byrne" userId="85d1b27e6a58b52a" providerId="LiveId" clId="{E8EF803D-9B07-4AA8-B88F-58842CBE7555}" dt="2023-01-30T16:29:09.003" v="480" actId="20577"/>
          <ac:spMkLst>
            <pc:docMk/>
            <pc:sldMk cId="683458642" sldId="257"/>
            <ac:spMk id="3" creationId="{7E5A254D-4991-45A7-99E9-8333F7685356}"/>
          </ac:spMkLst>
        </pc:spChg>
      </pc:sldChg>
      <pc:sldChg chg="modSp mod">
        <pc:chgData name="Ben Byrne" userId="85d1b27e6a58b52a" providerId="LiveId" clId="{E8EF803D-9B07-4AA8-B88F-58842CBE7555}" dt="2023-01-30T16:32:14.958" v="654" actId="20577"/>
        <pc:sldMkLst>
          <pc:docMk/>
          <pc:sldMk cId="4283796803" sldId="12976"/>
        </pc:sldMkLst>
        <pc:spChg chg="mod">
          <ac:chgData name="Ben Byrne" userId="85d1b27e6a58b52a" providerId="LiveId" clId="{E8EF803D-9B07-4AA8-B88F-58842CBE7555}" dt="2023-01-30T16:32:12.997" v="653" actId="14100"/>
          <ac:spMkLst>
            <pc:docMk/>
            <pc:sldMk cId="4283796803" sldId="12976"/>
            <ac:spMk id="39" creationId="{43AAFE6E-24B9-49E9-8292-71B0032306E0}"/>
          </ac:spMkLst>
        </pc:spChg>
        <pc:spChg chg="mod">
          <ac:chgData name="Ben Byrne" userId="85d1b27e6a58b52a" providerId="LiveId" clId="{E8EF803D-9B07-4AA8-B88F-58842CBE7555}" dt="2023-01-30T16:32:14.958" v="654" actId="20577"/>
          <ac:spMkLst>
            <pc:docMk/>
            <pc:sldMk cId="4283796803" sldId="12976"/>
            <ac:spMk id="40" creationId="{37BAE1DE-5716-4303-BB17-7C83F4F7F0FD}"/>
          </ac:spMkLst>
        </pc:spChg>
      </pc:sldChg>
      <pc:sldChg chg="modSp mod">
        <pc:chgData name="Ben Byrne" userId="85d1b27e6a58b52a" providerId="LiveId" clId="{E8EF803D-9B07-4AA8-B88F-58842CBE7555}" dt="2023-01-30T16:30:28.139" v="600" actId="20577"/>
        <pc:sldMkLst>
          <pc:docMk/>
          <pc:sldMk cId="491516398" sldId="12982"/>
        </pc:sldMkLst>
        <pc:spChg chg="mod">
          <ac:chgData name="Ben Byrne" userId="85d1b27e6a58b52a" providerId="LiveId" clId="{E8EF803D-9B07-4AA8-B88F-58842CBE7555}" dt="2023-01-30T16:30:28.139" v="600" actId="20577"/>
          <ac:spMkLst>
            <pc:docMk/>
            <pc:sldMk cId="491516398" sldId="12982"/>
            <ac:spMk id="3" creationId="{F7A45A42-83C6-4414-80C3-1556EB677D0D}"/>
          </ac:spMkLst>
        </pc:spChg>
      </pc:sldChg>
      <pc:sldChg chg="modSp mod">
        <pc:chgData name="Ben Byrne" userId="85d1b27e6a58b52a" providerId="LiveId" clId="{E8EF803D-9B07-4AA8-B88F-58842CBE7555}" dt="2023-01-30T16:36:21.349" v="692" actId="20577"/>
        <pc:sldMkLst>
          <pc:docMk/>
          <pc:sldMk cId="199288225" sldId="13302"/>
        </pc:sldMkLst>
        <pc:spChg chg="mod">
          <ac:chgData name="Ben Byrne" userId="85d1b27e6a58b52a" providerId="LiveId" clId="{E8EF803D-9B07-4AA8-B88F-58842CBE7555}" dt="2023-01-30T16:36:21.349" v="692" actId="20577"/>
          <ac:spMkLst>
            <pc:docMk/>
            <pc:sldMk cId="199288225" sldId="13302"/>
            <ac:spMk id="4" creationId="{A5ED469B-4C28-4BB8-8D32-974F4A0D52B2}"/>
          </ac:spMkLst>
        </pc:spChg>
        <pc:spChg chg="mod">
          <ac:chgData name="Ben Byrne" userId="85d1b27e6a58b52a" providerId="LiveId" clId="{E8EF803D-9B07-4AA8-B88F-58842CBE7555}" dt="2023-01-30T16:34:12.249" v="655" actId="20577"/>
          <ac:spMkLst>
            <pc:docMk/>
            <pc:sldMk cId="199288225" sldId="13302"/>
            <ac:spMk id="33" creationId="{B4079968-0020-490D-8FAB-21E7EA56C325}"/>
          </ac:spMkLst>
        </pc:spChg>
        <pc:spChg chg="mod">
          <ac:chgData name="Ben Byrne" userId="85d1b27e6a58b52a" providerId="LiveId" clId="{E8EF803D-9B07-4AA8-B88F-58842CBE7555}" dt="2023-01-30T16:34:40.031" v="684" actId="20577"/>
          <ac:spMkLst>
            <pc:docMk/>
            <pc:sldMk cId="199288225" sldId="13302"/>
            <ac:spMk id="42" creationId="{90A93EC3-AAB7-421E-97DA-52A15EE7617B}"/>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5A387A-8506-4C4F-875A-556619488A2B}" type="doc">
      <dgm:prSet loTypeId="urn:microsoft.com/office/officeart/2005/8/layout/venn1" loCatId="relationship" qsTypeId="urn:microsoft.com/office/officeart/2005/8/quickstyle/simple1" qsCatId="simple" csTypeId="urn:microsoft.com/office/officeart/2005/8/colors/colorful1" csCatId="colorful" phldr="1"/>
      <dgm:spPr/>
    </dgm:pt>
    <dgm:pt modelId="{0763DF22-8624-4775-91C3-2EF1635E7194}">
      <dgm:prSet phldrT="[Text]"/>
      <dgm:spPr/>
      <dgm:t>
        <a:bodyPr/>
        <a:lstStyle/>
        <a:p>
          <a:r>
            <a:rPr lang="en-GB">
              <a:solidFill>
                <a:srgbClr val="276126"/>
              </a:solidFill>
            </a:rPr>
            <a:t>Serious youth violence</a:t>
          </a:r>
        </a:p>
      </dgm:t>
    </dgm:pt>
    <dgm:pt modelId="{DE791104-4A99-46EC-9C30-9227E93CEB9E}" type="parTrans" cxnId="{EB38C8BE-91DF-4C63-8B36-22B64B51C53A}">
      <dgm:prSet/>
      <dgm:spPr/>
      <dgm:t>
        <a:bodyPr/>
        <a:lstStyle/>
        <a:p>
          <a:endParaRPr lang="en-GB"/>
        </a:p>
      </dgm:t>
    </dgm:pt>
    <dgm:pt modelId="{2AB258CD-DF1E-441E-9CB3-E7DADB767E80}" type="sibTrans" cxnId="{EB38C8BE-91DF-4C63-8B36-22B64B51C53A}">
      <dgm:prSet/>
      <dgm:spPr/>
      <dgm:t>
        <a:bodyPr/>
        <a:lstStyle/>
        <a:p>
          <a:endParaRPr lang="en-GB"/>
        </a:p>
      </dgm:t>
    </dgm:pt>
    <dgm:pt modelId="{E45216C1-23E2-4BEC-BE2B-D59FEAF83577}">
      <dgm:prSet phldrT="[Text]"/>
      <dgm:spPr/>
      <dgm:t>
        <a:bodyPr/>
        <a:lstStyle/>
        <a:p>
          <a:r>
            <a:rPr lang="en-GB">
              <a:solidFill>
                <a:srgbClr val="276126"/>
              </a:solidFill>
            </a:rPr>
            <a:t>Bullying and social isolation </a:t>
          </a:r>
        </a:p>
      </dgm:t>
    </dgm:pt>
    <dgm:pt modelId="{666C8F05-29C7-4EE2-8571-8434AFF52321}" type="parTrans" cxnId="{B25F676A-5DB3-432F-9BE1-2323A1910745}">
      <dgm:prSet/>
      <dgm:spPr/>
      <dgm:t>
        <a:bodyPr/>
        <a:lstStyle/>
        <a:p>
          <a:endParaRPr lang="en-GB"/>
        </a:p>
      </dgm:t>
    </dgm:pt>
    <dgm:pt modelId="{E416070B-BADB-4AF1-8815-74B9AC8961BD}" type="sibTrans" cxnId="{B25F676A-5DB3-432F-9BE1-2323A1910745}">
      <dgm:prSet/>
      <dgm:spPr/>
      <dgm:t>
        <a:bodyPr/>
        <a:lstStyle/>
        <a:p>
          <a:endParaRPr lang="en-GB"/>
        </a:p>
      </dgm:t>
    </dgm:pt>
    <dgm:pt modelId="{BEF453AD-70F4-4278-8865-B7B8F73EFFD4}">
      <dgm:prSet phldrT="[Text]"/>
      <dgm:spPr/>
      <dgm:t>
        <a:bodyPr/>
        <a:lstStyle/>
        <a:p>
          <a:r>
            <a:rPr lang="en-GB">
              <a:solidFill>
                <a:schemeClr val="bg1"/>
              </a:solidFill>
            </a:rPr>
            <a:t>Radicalisation</a:t>
          </a:r>
        </a:p>
      </dgm:t>
    </dgm:pt>
    <dgm:pt modelId="{9CD3EE36-8A2E-40CF-B4E6-2E4C34A74472}" type="parTrans" cxnId="{13942A22-C04B-4176-A384-D9D53309ED69}">
      <dgm:prSet/>
      <dgm:spPr/>
      <dgm:t>
        <a:bodyPr/>
        <a:lstStyle/>
        <a:p>
          <a:endParaRPr lang="en-GB"/>
        </a:p>
      </dgm:t>
    </dgm:pt>
    <dgm:pt modelId="{0851403A-2535-41DB-8B2B-554CE747AA86}" type="sibTrans" cxnId="{13942A22-C04B-4176-A384-D9D53309ED69}">
      <dgm:prSet/>
      <dgm:spPr/>
      <dgm:t>
        <a:bodyPr/>
        <a:lstStyle/>
        <a:p>
          <a:endParaRPr lang="en-GB"/>
        </a:p>
      </dgm:t>
    </dgm:pt>
    <dgm:pt modelId="{6CA90BE4-E153-4AF1-820B-ACE1C7F42952}">
      <dgm:prSet phldrT="[Text]"/>
      <dgm:spPr/>
      <dgm:t>
        <a:bodyPr/>
        <a:lstStyle/>
        <a:p>
          <a:r>
            <a:rPr lang="en-GB">
              <a:solidFill>
                <a:schemeClr val="bg1"/>
              </a:solidFill>
            </a:rPr>
            <a:t>Teenage relationship abuse</a:t>
          </a:r>
        </a:p>
      </dgm:t>
    </dgm:pt>
    <dgm:pt modelId="{8C9CA06C-198D-4D34-9304-9C3CEDDBEFD5}" type="parTrans" cxnId="{FA707260-E3F2-4CC9-BEEC-71308B44E00F}">
      <dgm:prSet/>
      <dgm:spPr/>
      <dgm:t>
        <a:bodyPr/>
        <a:lstStyle/>
        <a:p>
          <a:endParaRPr lang="en-GB"/>
        </a:p>
      </dgm:t>
    </dgm:pt>
    <dgm:pt modelId="{7EC67131-B948-489C-BBBB-DBD3B731C45B}" type="sibTrans" cxnId="{FA707260-E3F2-4CC9-BEEC-71308B44E00F}">
      <dgm:prSet/>
      <dgm:spPr/>
      <dgm:t>
        <a:bodyPr/>
        <a:lstStyle/>
        <a:p>
          <a:endParaRPr lang="en-GB"/>
        </a:p>
      </dgm:t>
    </dgm:pt>
    <dgm:pt modelId="{FEC794D5-D274-454F-843A-B929933BC492}">
      <dgm:prSet phldrT="[Text]"/>
      <dgm:spPr/>
      <dgm:t>
        <a:bodyPr/>
        <a:lstStyle/>
        <a:p>
          <a:r>
            <a:rPr lang="en-GB">
              <a:solidFill>
                <a:srgbClr val="276126"/>
              </a:solidFill>
            </a:rPr>
            <a:t>Criminal exploitation</a:t>
          </a:r>
        </a:p>
      </dgm:t>
    </dgm:pt>
    <dgm:pt modelId="{9D38138A-66C4-4378-BDD7-2D2056EE4226}" type="sibTrans" cxnId="{E62E7190-2E98-41D5-A221-EE1BE4F82467}">
      <dgm:prSet/>
      <dgm:spPr/>
      <dgm:t>
        <a:bodyPr/>
        <a:lstStyle/>
        <a:p>
          <a:endParaRPr lang="en-GB"/>
        </a:p>
      </dgm:t>
    </dgm:pt>
    <dgm:pt modelId="{9967E64F-6B02-4687-A344-BB134EEABF30}" type="parTrans" cxnId="{E62E7190-2E98-41D5-A221-EE1BE4F82467}">
      <dgm:prSet/>
      <dgm:spPr/>
      <dgm:t>
        <a:bodyPr/>
        <a:lstStyle/>
        <a:p>
          <a:endParaRPr lang="en-GB"/>
        </a:p>
      </dgm:t>
    </dgm:pt>
    <dgm:pt modelId="{2ACD18AB-2E05-44B1-B43C-7D8810B41206}">
      <dgm:prSet phldrT="[Text]"/>
      <dgm:spPr/>
      <dgm:t>
        <a:bodyPr/>
        <a:lstStyle/>
        <a:p>
          <a:r>
            <a:rPr lang="en-GB">
              <a:solidFill>
                <a:srgbClr val="276126"/>
              </a:solidFill>
            </a:rPr>
            <a:t>Sexual exploitation </a:t>
          </a:r>
        </a:p>
      </dgm:t>
    </dgm:pt>
    <dgm:pt modelId="{0759121C-9706-4C38-97AD-FB7BE53ED4F6}" type="sibTrans" cxnId="{E8A71E67-57D0-4FF1-AF35-647F9D195F3F}">
      <dgm:prSet/>
      <dgm:spPr/>
      <dgm:t>
        <a:bodyPr/>
        <a:lstStyle/>
        <a:p>
          <a:endParaRPr lang="en-GB"/>
        </a:p>
      </dgm:t>
    </dgm:pt>
    <dgm:pt modelId="{D6F74272-3BDD-40CD-9D81-1B88C3AE2439}" type="parTrans" cxnId="{E8A71E67-57D0-4FF1-AF35-647F9D195F3F}">
      <dgm:prSet/>
      <dgm:spPr/>
      <dgm:t>
        <a:bodyPr/>
        <a:lstStyle/>
        <a:p>
          <a:endParaRPr lang="en-GB"/>
        </a:p>
      </dgm:t>
    </dgm:pt>
    <dgm:pt modelId="{500D2A20-1F14-4FEB-A806-0366CC97FD7E}" type="pres">
      <dgm:prSet presAssocID="{025A387A-8506-4C4F-875A-556619488A2B}" presName="compositeShape" presStyleCnt="0">
        <dgm:presLayoutVars>
          <dgm:chMax val="7"/>
          <dgm:dir/>
          <dgm:resizeHandles val="exact"/>
        </dgm:presLayoutVars>
      </dgm:prSet>
      <dgm:spPr/>
    </dgm:pt>
    <dgm:pt modelId="{34EE7231-6628-496F-A1FC-104A01FE934F}" type="pres">
      <dgm:prSet presAssocID="{2ACD18AB-2E05-44B1-B43C-7D8810B41206}" presName="circ1" presStyleLbl="vennNode1" presStyleIdx="0" presStyleCnt="6"/>
      <dgm:spPr>
        <a:solidFill>
          <a:srgbClr val="276126">
            <a:alpha val="50000"/>
          </a:srgbClr>
        </a:solidFill>
      </dgm:spPr>
    </dgm:pt>
    <dgm:pt modelId="{C3ACF4C0-4F9A-4377-9F5A-C7A3063C3C57}" type="pres">
      <dgm:prSet presAssocID="{2ACD18AB-2E05-44B1-B43C-7D8810B41206}" presName="circ1Tx" presStyleLbl="revTx" presStyleIdx="0" presStyleCnt="0">
        <dgm:presLayoutVars>
          <dgm:chMax val="0"/>
          <dgm:chPref val="0"/>
          <dgm:bulletEnabled val="1"/>
        </dgm:presLayoutVars>
      </dgm:prSet>
      <dgm:spPr/>
    </dgm:pt>
    <dgm:pt modelId="{30772081-4AF9-4CE5-946E-C05FAEE29759}" type="pres">
      <dgm:prSet presAssocID="{FEC794D5-D274-454F-843A-B929933BC492}" presName="circ2" presStyleLbl="vennNode1" presStyleIdx="1" presStyleCnt="6"/>
      <dgm:spPr>
        <a:solidFill>
          <a:srgbClr val="276126">
            <a:alpha val="50000"/>
          </a:srgbClr>
        </a:solidFill>
      </dgm:spPr>
    </dgm:pt>
    <dgm:pt modelId="{E412848E-DF26-44FF-8A11-6766AE886D20}" type="pres">
      <dgm:prSet presAssocID="{FEC794D5-D274-454F-843A-B929933BC492}" presName="circ2Tx" presStyleLbl="revTx" presStyleIdx="0" presStyleCnt="0">
        <dgm:presLayoutVars>
          <dgm:chMax val="0"/>
          <dgm:chPref val="0"/>
          <dgm:bulletEnabled val="1"/>
        </dgm:presLayoutVars>
      </dgm:prSet>
      <dgm:spPr/>
    </dgm:pt>
    <dgm:pt modelId="{CF087EFA-E915-46F7-9D02-5B173E54592F}" type="pres">
      <dgm:prSet presAssocID="{0763DF22-8624-4775-91C3-2EF1635E7194}" presName="circ3" presStyleLbl="vennNode1" presStyleIdx="2" presStyleCnt="6"/>
      <dgm:spPr>
        <a:solidFill>
          <a:srgbClr val="276126">
            <a:alpha val="50000"/>
          </a:srgbClr>
        </a:solidFill>
      </dgm:spPr>
    </dgm:pt>
    <dgm:pt modelId="{2CFF8B0E-BD14-4CE4-9288-C5964EB12E43}" type="pres">
      <dgm:prSet presAssocID="{0763DF22-8624-4775-91C3-2EF1635E7194}" presName="circ3Tx" presStyleLbl="revTx" presStyleIdx="0" presStyleCnt="0">
        <dgm:presLayoutVars>
          <dgm:chMax val="0"/>
          <dgm:chPref val="0"/>
          <dgm:bulletEnabled val="1"/>
        </dgm:presLayoutVars>
      </dgm:prSet>
      <dgm:spPr/>
    </dgm:pt>
    <dgm:pt modelId="{75015B55-77FC-4D1B-A106-A77DCEC9186F}" type="pres">
      <dgm:prSet presAssocID="{E45216C1-23E2-4BEC-BE2B-D59FEAF83577}" presName="circ4" presStyleLbl="vennNode1" presStyleIdx="3" presStyleCnt="6"/>
      <dgm:spPr>
        <a:solidFill>
          <a:srgbClr val="276126">
            <a:alpha val="50000"/>
          </a:srgbClr>
        </a:solidFill>
      </dgm:spPr>
    </dgm:pt>
    <dgm:pt modelId="{6A72FA6C-8783-467B-89B3-C9BC0B3839D3}" type="pres">
      <dgm:prSet presAssocID="{E45216C1-23E2-4BEC-BE2B-D59FEAF83577}" presName="circ4Tx" presStyleLbl="revTx" presStyleIdx="0" presStyleCnt="0">
        <dgm:presLayoutVars>
          <dgm:chMax val="0"/>
          <dgm:chPref val="0"/>
          <dgm:bulletEnabled val="1"/>
        </dgm:presLayoutVars>
      </dgm:prSet>
      <dgm:spPr/>
    </dgm:pt>
    <dgm:pt modelId="{E4E5A9D1-B2A9-4B1A-8EB7-268F05029B02}" type="pres">
      <dgm:prSet presAssocID="{BEF453AD-70F4-4278-8865-B7B8F73EFFD4}" presName="circ5" presStyleLbl="vennNode1" presStyleIdx="4" presStyleCnt="6"/>
      <dgm:spPr>
        <a:solidFill>
          <a:srgbClr val="276126">
            <a:alpha val="50000"/>
          </a:srgbClr>
        </a:solidFill>
      </dgm:spPr>
    </dgm:pt>
    <dgm:pt modelId="{21678171-645E-4C67-AA58-8A65ABA7911A}" type="pres">
      <dgm:prSet presAssocID="{BEF453AD-70F4-4278-8865-B7B8F73EFFD4}" presName="circ5Tx" presStyleLbl="revTx" presStyleIdx="0" presStyleCnt="0">
        <dgm:presLayoutVars>
          <dgm:chMax val="0"/>
          <dgm:chPref val="0"/>
          <dgm:bulletEnabled val="1"/>
        </dgm:presLayoutVars>
      </dgm:prSet>
      <dgm:spPr/>
    </dgm:pt>
    <dgm:pt modelId="{75491E44-006E-420C-A2E3-DEB52C1A9CB8}" type="pres">
      <dgm:prSet presAssocID="{6CA90BE4-E153-4AF1-820B-ACE1C7F42952}" presName="circ6" presStyleLbl="vennNode1" presStyleIdx="5" presStyleCnt="6"/>
      <dgm:spPr>
        <a:solidFill>
          <a:srgbClr val="276126">
            <a:alpha val="50000"/>
          </a:srgbClr>
        </a:solidFill>
      </dgm:spPr>
    </dgm:pt>
    <dgm:pt modelId="{FDB1C05B-8341-4903-AC92-973DD1460E61}" type="pres">
      <dgm:prSet presAssocID="{6CA90BE4-E153-4AF1-820B-ACE1C7F42952}" presName="circ6Tx" presStyleLbl="revTx" presStyleIdx="0" presStyleCnt="0">
        <dgm:presLayoutVars>
          <dgm:chMax val="0"/>
          <dgm:chPref val="0"/>
          <dgm:bulletEnabled val="1"/>
        </dgm:presLayoutVars>
      </dgm:prSet>
      <dgm:spPr/>
    </dgm:pt>
  </dgm:ptLst>
  <dgm:cxnLst>
    <dgm:cxn modelId="{13942A22-C04B-4176-A384-D9D53309ED69}" srcId="{025A387A-8506-4C4F-875A-556619488A2B}" destId="{BEF453AD-70F4-4278-8865-B7B8F73EFFD4}" srcOrd="4" destOrd="0" parTransId="{9CD3EE36-8A2E-40CF-B4E6-2E4C34A74472}" sibTransId="{0851403A-2535-41DB-8B2B-554CE747AA86}"/>
    <dgm:cxn modelId="{49A38E33-41B5-41E5-A1C0-3EE2251B7A2E}" type="presOf" srcId="{E45216C1-23E2-4BEC-BE2B-D59FEAF83577}" destId="{6A72FA6C-8783-467B-89B3-C9BC0B3839D3}" srcOrd="0" destOrd="0" presId="urn:microsoft.com/office/officeart/2005/8/layout/venn1"/>
    <dgm:cxn modelId="{FA707260-E3F2-4CC9-BEEC-71308B44E00F}" srcId="{025A387A-8506-4C4F-875A-556619488A2B}" destId="{6CA90BE4-E153-4AF1-820B-ACE1C7F42952}" srcOrd="5" destOrd="0" parTransId="{8C9CA06C-198D-4D34-9304-9C3CEDDBEFD5}" sibTransId="{7EC67131-B948-489C-BBBB-DBD3B731C45B}"/>
    <dgm:cxn modelId="{C123E760-3AFC-4799-933D-EE4DD79D75D4}" type="presOf" srcId="{FEC794D5-D274-454F-843A-B929933BC492}" destId="{E412848E-DF26-44FF-8A11-6766AE886D20}" srcOrd="0" destOrd="0" presId="urn:microsoft.com/office/officeart/2005/8/layout/venn1"/>
    <dgm:cxn modelId="{E8A71E67-57D0-4FF1-AF35-647F9D195F3F}" srcId="{025A387A-8506-4C4F-875A-556619488A2B}" destId="{2ACD18AB-2E05-44B1-B43C-7D8810B41206}" srcOrd="0" destOrd="0" parTransId="{D6F74272-3BDD-40CD-9D81-1B88C3AE2439}" sibTransId="{0759121C-9706-4C38-97AD-FB7BE53ED4F6}"/>
    <dgm:cxn modelId="{39F06E68-9B1C-42B5-BF49-D9162ED0B222}" type="presOf" srcId="{BEF453AD-70F4-4278-8865-B7B8F73EFFD4}" destId="{21678171-645E-4C67-AA58-8A65ABA7911A}" srcOrd="0" destOrd="0" presId="urn:microsoft.com/office/officeart/2005/8/layout/venn1"/>
    <dgm:cxn modelId="{B25F676A-5DB3-432F-9BE1-2323A1910745}" srcId="{025A387A-8506-4C4F-875A-556619488A2B}" destId="{E45216C1-23E2-4BEC-BE2B-D59FEAF83577}" srcOrd="3" destOrd="0" parTransId="{666C8F05-29C7-4EE2-8571-8434AFF52321}" sibTransId="{E416070B-BADB-4AF1-8815-74B9AC8961BD}"/>
    <dgm:cxn modelId="{D1E6F07F-D41E-4B3B-85DE-E69B4A6179CB}" type="presOf" srcId="{025A387A-8506-4C4F-875A-556619488A2B}" destId="{500D2A20-1F14-4FEB-A806-0366CC97FD7E}" srcOrd="0" destOrd="0" presId="urn:microsoft.com/office/officeart/2005/8/layout/venn1"/>
    <dgm:cxn modelId="{38C17081-6A42-4F89-9992-5F5E78769020}" type="presOf" srcId="{0763DF22-8624-4775-91C3-2EF1635E7194}" destId="{2CFF8B0E-BD14-4CE4-9288-C5964EB12E43}" srcOrd="0" destOrd="0" presId="urn:microsoft.com/office/officeart/2005/8/layout/venn1"/>
    <dgm:cxn modelId="{E62E7190-2E98-41D5-A221-EE1BE4F82467}" srcId="{025A387A-8506-4C4F-875A-556619488A2B}" destId="{FEC794D5-D274-454F-843A-B929933BC492}" srcOrd="1" destOrd="0" parTransId="{9967E64F-6B02-4687-A344-BB134EEABF30}" sibTransId="{9D38138A-66C4-4378-BDD7-2D2056EE4226}"/>
    <dgm:cxn modelId="{8F9227A3-FE23-47E4-82A2-AEC2F271028C}" type="presOf" srcId="{2ACD18AB-2E05-44B1-B43C-7D8810B41206}" destId="{C3ACF4C0-4F9A-4377-9F5A-C7A3063C3C57}" srcOrd="0" destOrd="0" presId="urn:microsoft.com/office/officeart/2005/8/layout/venn1"/>
    <dgm:cxn modelId="{EB38C8BE-91DF-4C63-8B36-22B64B51C53A}" srcId="{025A387A-8506-4C4F-875A-556619488A2B}" destId="{0763DF22-8624-4775-91C3-2EF1635E7194}" srcOrd="2" destOrd="0" parTransId="{DE791104-4A99-46EC-9C30-9227E93CEB9E}" sibTransId="{2AB258CD-DF1E-441E-9CB3-E7DADB767E80}"/>
    <dgm:cxn modelId="{86DFFEE1-6CF0-4BE2-8F7C-F7B2E6B08825}" type="presOf" srcId="{6CA90BE4-E153-4AF1-820B-ACE1C7F42952}" destId="{FDB1C05B-8341-4903-AC92-973DD1460E61}" srcOrd="0" destOrd="0" presId="urn:microsoft.com/office/officeart/2005/8/layout/venn1"/>
    <dgm:cxn modelId="{0A39C4A5-9F59-4E09-B34E-16EA33766C7A}" type="presParOf" srcId="{500D2A20-1F14-4FEB-A806-0366CC97FD7E}" destId="{34EE7231-6628-496F-A1FC-104A01FE934F}" srcOrd="0" destOrd="0" presId="urn:microsoft.com/office/officeart/2005/8/layout/venn1"/>
    <dgm:cxn modelId="{F5388BDF-0A91-4958-A0BB-B17916EB648B}" type="presParOf" srcId="{500D2A20-1F14-4FEB-A806-0366CC97FD7E}" destId="{C3ACF4C0-4F9A-4377-9F5A-C7A3063C3C57}" srcOrd="1" destOrd="0" presId="urn:microsoft.com/office/officeart/2005/8/layout/venn1"/>
    <dgm:cxn modelId="{5B0097AA-78CB-468B-A2FA-BE4D9B81113A}" type="presParOf" srcId="{500D2A20-1F14-4FEB-A806-0366CC97FD7E}" destId="{30772081-4AF9-4CE5-946E-C05FAEE29759}" srcOrd="2" destOrd="0" presId="urn:microsoft.com/office/officeart/2005/8/layout/venn1"/>
    <dgm:cxn modelId="{9CD853E8-4263-4321-8C6A-75730BC8CF60}" type="presParOf" srcId="{500D2A20-1F14-4FEB-A806-0366CC97FD7E}" destId="{E412848E-DF26-44FF-8A11-6766AE886D20}" srcOrd="3" destOrd="0" presId="urn:microsoft.com/office/officeart/2005/8/layout/venn1"/>
    <dgm:cxn modelId="{4231F248-E82D-4AF3-B806-FC638A1A0D92}" type="presParOf" srcId="{500D2A20-1F14-4FEB-A806-0366CC97FD7E}" destId="{CF087EFA-E915-46F7-9D02-5B173E54592F}" srcOrd="4" destOrd="0" presId="urn:microsoft.com/office/officeart/2005/8/layout/venn1"/>
    <dgm:cxn modelId="{CAC08081-1125-4B09-BDFC-3E6B8B5249C2}" type="presParOf" srcId="{500D2A20-1F14-4FEB-A806-0366CC97FD7E}" destId="{2CFF8B0E-BD14-4CE4-9288-C5964EB12E43}" srcOrd="5" destOrd="0" presId="urn:microsoft.com/office/officeart/2005/8/layout/venn1"/>
    <dgm:cxn modelId="{F6640730-A99B-414A-A230-0DFC4F0F49E4}" type="presParOf" srcId="{500D2A20-1F14-4FEB-A806-0366CC97FD7E}" destId="{75015B55-77FC-4D1B-A106-A77DCEC9186F}" srcOrd="6" destOrd="0" presId="urn:microsoft.com/office/officeart/2005/8/layout/venn1"/>
    <dgm:cxn modelId="{A8BD562A-441A-4879-B334-A37F0F14715F}" type="presParOf" srcId="{500D2A20-1F14-4FEB-A806-0366CC97FD7E}" destId="{6A72FA6C-8783-467B-89B3-C9BC0B3839D3}" srcOrd="7" destOrd="0" presId="urn:microsoft.com/office/officeart/2005/8/layout/venn1"/>
    <dgm:cxn modelId="{EF8DA8D9-C1BB-4CDB-8DD4-0C5CC50F6983}" type="presParOf" srcId="{500D2A20-1F14-4FEB-A806-0366CC97FD7E}" destId="{E4E5A9D1-B2A9-4B1A-8EB7-268F05029B02}" srcOrd="8" destOrd="0" presId="urn:microsoft.com/office/officeart/2005/8/layout/venn1"/>
    <dgm:cxn modelId="{ED2EBC2C-AE28-4404-B263-899A6D2E7466}" type="presParOf" srcId="{500D2A20-1F14-4FEB-A806-0366CC97FD7E}" destId="{21678171-645E-4C67-AA58-8A65ABA7911A}" srcOrd="9" destOrd="0" presId="urn:microsoft.com/office/officeart/2005/8/layout/venn1"/>
    <dgm:cxn modelId="{BF2CAE0B-729B-4A81-AA41-0384515034AD}" type="presParOf" srcId="{500D2A20-1F14-4FEB-A806-0366CC97FD7E}" destId="{75491E44-006E-420C-A2E3-DEB52C1A9CB8}" srcOrd="10" destOrd="0" presId="urn:microsoft.com/office/officeart/2005/8/layout/venn1"/>
    <dgm:cxn modelId="{D0C1F941-562B-4F11-AE52-AF69B28D531C}" type="presParOf" srcId="{500D2A20-1F14-4FEB-A806-0366CC97FD7E}" destId="{FDB1C05B-8341-4903-AC92-973DD1460E61}" srcOrd="11"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BF86F7-A544-4DF5-A6FF-05693A0BE4BD}" type="doc">
      <dgm:prSet loTypeId="urn:microsoft.com/office/officeart/2005/8/layout/venn1" loCatId="relationship" qsTypeId="urn:microsoft.com/office/officeart/2005/8/quickstyle/simple1" qsCatId="simple" csTypeId="urn:microsoft.com/office/officeart/2005/8/colors/accent1_2" csCatId="accent1" phldr="1"/>
      <dgm:spPr/>
    </dgm:pt>
    <dgm:pt modelId="{1F95BAC2-59A4-4A8B-A898-DCC76312149C}">
      <dgm:prSet phldrT="[Text]" custT="1"/>
      <dgm:spPr>
        <a:solidFill>
          <a:srgbClr val="276126">
            <a:alpha val="50000"/>
          </a:srgbClr>
        </a:solidFill>
        <a:effectLst>
          <a:outerShdw blurRad="50800" dist="38100" dir="5400000" algn="t" rotWithShape="0">
            <a:prstClr val="black">
              <a:alpha val="40000"/>
            </a:prstClr>
          </a:outerShdw>
        </a:effectLst>
      </dgm:spPr>
      <dgm:t>
        <a:bodyPr/>
        <a:lstStyle/>
        <a:p>
          <a:endParaRPr lang="en-GB" sz="1600" b="1" dirty="0">
            <a:solidFill>
              <a:schemeClr val="bg1"/>
            </a:solidFill>
          </a:endParaRPr>
        </a:p>
        <a:p>
          <a:r>
            <a:rPr lang="en-GB" sz="3100" b="1" dirty="0">
              <a:solidFill>
                <a:schemeClr val="bg1"/>
              </a:solidFill>
            </a:rPr>
            <a:t>Individual &amp; Family</a:t>
          </a:r>
        </a:p>
      </dgm:t>
    </dgm:pt>
    <dgm:pt modelId="{86CEF6FE-A627-4BA5-A789-8DB46C20B665}" type="parTrans" cxnId="{00508126-B5E9-4C3E-82D3-705E6019EE9A}">
      <dgm:prSet/>
      <dgm:spPr/>
      <dgm:t>
        <a:bodyPr/>
        <a:lstStyle/>
        <a:p>
          <a:endParaRPr lang="en-GB"/>
        </a:p>
      </dgm:t>
    </dgm:pt>
    <dgm:pt modelId="{C10F105F-0C28-47C6-848C-61106E8B1E4D}" type="sibTrans" cxnId="{00508126-B5E9-4C3E-82D3-705E6019EE9A}">
      <dgm:prSet/>
      <dgm:spPr/>
      <dgm:t>
        <a:bodyPr/>
        <a:lstStyle/>
        <a:p>
          <a:endParaRPr lang="en-GB"/>
        </a:p>
      </dgm:t>
    </dgm:pt>
    <dgm:pt modelId="{826B8DD8-68A8-4225-A523-0C9C3F0F0F96}">
      <dgm:prSet phldrT="[Text]" custT="1"/>
      <dgm:spPr>
        <a:solidFill>
          <a:srgbClr val="276126">
            <a:alpha val="50000"/>
          </a:srgbClr>
        </a:solidFill>
        <a:effectLst>
          <a:outerShdw blurRad="50800" dist="38100" dir="5400000" algn="t" rotWithShape="0">
            <a:prstClr val="black">
              <a:alpha val="40000"/>
            </a:prstClr>
          </a:outerShdw>
        </a:effectLst>
      </dgm:spPr>
      <dgm:t>
        <a:bodyPr/>
        <a:lstStyle/>
        <a:p>
          <a:pPr algn="l"/>
          <a:r>
            <a:rPr lang="en-GB" sz="3100" b="1" dirty="0">
              <a:solidFill>
                <a:schemeClr val="bg1"/>
              </a:solidFill>
            </a:rPr>
            <a:t>  </a:t>
          </a:r>
        </a:p>
      </dgm:t>
    </dgm:pt>
    <dgm:pt modelId="{9B022FBF-4E0E-4CBB-A941-3573B3A0FF6C}" type="parTrans" cxnId="{8BFF70B7-4541-4904-95C9-160AE1A0C071}">
      <dgm:prSet/>
      <dgm:spPr/>
      <dgm:t>
        <a:bodyPr/>
        <a:lstStyle/>
        <a:p>
          <a:endParaRPr lang="en-GB"/>
        </a:p>
      </dgm:t>
    </dgm:pt>
    <dgm:pt modelId="{3D4A706E-5920-4C94-835E-C61A971770D8}" type="sibTrans" cxnId="{8BFF70B7-4541-4904-95C9-160AE1A0C071}">
      <dgm:prSet/>
      <dgm:spPr/>
      <dgm:t>
        <a:bodyPr/>
        <a:lstStyle/>
        <a:p>
          <a:endParaRPr lang="en-GB"/>
        </a:p>
      </dgm:t>
    </dgm:pt>
    <dgm:pt modelId="{DD92D30F-3DFF-4FEC-9C3C-9ADD54FE98C8}">
      <dgm:prSet phldrT="[Text]"/>
      <dgm:spPr>
        <a:solidFill>
          <a:srgbClr val="276126">
            <a:alpha val="50000"/>
          </a:srgbClr>
        </a:solidFill>
        <a:effectLst>
          <a:outerShdw blurRad="50800" dist="38100" dir="5400000" algn="t" rotWithShape="0">
            <a:prstClr val="black">
              <a:alpha val="40000"/>
            </a:prstClr>
          </a:outerShdw>
        </a:effectLst>
      </dgm:spPr>
      <dgm:t>
        <a:bodyPr/>
        <a:lstStyle/>
        <a:p>
          <a:pPr algn="r"/>
          <a:r>
            <a:rPr lang="en-GB" b="1" dirty="0">
              <a:solidFill>
                <a:schemeClr val="bg1"/>
              </a:solidFill>
            </a:rPr>
            <a:t>Contextual</a:t>
          </a:r>
        </a:p>
      </dgm:t>
    </dgm:pt>
    <dgm:pt modelId="{06B12051-873E-4244-AFB1-6A574073870B}" type="parTrans" cxnId="{F98E94D3-26BD-4E9E-A9BF-328C23568BF4}">
      <dgm:prSet/>
      <dgm:spPr/>
      <dgm:t>
        <a:bodyPr/>
        <a:lstStyle/>
        <a:p>
          <a:endParaRPr lang="en-GB"/>
        </a:p>
      </dgm:t>
    </dgm:pt>
    <dgm:pt modelId="{C800423F-A217-4BE7-8C0A-335FBD861A92}" type="sibTrans" cxnId="{F98E94D3-26BD-4E9E-A9BF-328C23568BF4}">
      <dgm:prSet/>
      <dgm:spPr/>
      <dgm:t>
        <a:bodyPr/>
        <a:lstStyle/>
        <a:p>
          <a:endParaRPr lang="en-GB"/>
        </a:p>
      </dgm:t>
    </dgm:pt>
    <dgm:pt modelId="{3A866D9C-CB63-4B16-9870-2BA587ACAE29}" type="pres">
      <dgm:prSet presAssocID="{05BF86F7-A544-4DF5-A6FF-05693A0BE4BD}" presName="compositeShape" presStyleCnt="0">
        <dgm:presLayoutVars>
          <dgm:chMax val="7"/>
          <dgm:dir/>
          <dgm:resizeHandles val="exact"/>
        </dgm:presLayoutVars>
      </dgm:prSet>
      <dgm:spPr/>
    </dgm:pt>
    <dgm:pt modelId="{C5C67C5E-F5FE-48F2-AB5E-16B978F1C4F2}" type="pres">
      <dgm:prSet presAssocID="{1F95BAC2-59A4-4A8B-A898-DCC76312149C}" presName="circ1" presStyleLbl="vennNode1" presStyleIdx="0" presStyleCnt="3"/>
      <dgm:spPr/>
    </dgm:pt>
    <dgm:pt modelId="{64577692-EC14-4F4A-AD3A-495124C77AE4}" type="pres">
      <dgm:prSet presAssocID="{1F95BAC2-59A4-4A8B-A898-DCC76312149C}" presName="circ1Tx" presStyleLbl="revTx" presStyleIdx="0" presStyleCnt="0">
        <dgm:presLayoutVars>
          <dgm:chMax val="0"/>
          <dgm:chPref val="0"/>
          <dgm:bulletEnabled val="1"/>
        </dgm:presLayoutVars>
      </dgm:prSet>
      <dgm:spPr/>
    </dgm:pt>
    <dgm:pt modelId="{7A7CCE69-9D1F-491A-B43F-63D1716A6783}" type="pres">
      <dgm:prSet presAssocID="{826B8DD8-68A8-4225-A523-0C9C3F0F0F96}" presName="circ2" presStyleLbl="vennNode1" presStyleIdx="1" presStyleCnt="3"/>
      <dgm:spPr/>
    </dgm:pt>
    <dgm:pt modelId="{E1998BE3-95E0-4ED3-A3F5-DCEB1D4EF9C6}" type="pres">
      <dgm:prSet presAssocID="{826B8DD8-68A8-4225-A523-0C9C3F0F0F96}" presName="circ2Tx" presStyleLbl="revTx" presStyleIdx="0" presStyleCnt="0">
        <dgm:presLayoutVars>
          <dgm:chMax val="0"/>
          <dgm:chPref val="0"/>
          <dgm:bulletEnabled val="1"/>
        </dgm:presLayoutVars>
      </dgm:prSet>
      <dgm:spPr/>
    </dgm:pt>
    <dgm:pt modelId="{53840B84-6297-4A5E-89E4-A1598AEDCA85}" type="pres">
      <dgm:prSet presAssocID="{DD92D30F-3DFF-4FEC-9C3C-9ADD54FE98C8}" presName="circ3" presStyleLbl="vennNode1" presStyleIdx="2" presStyleCnt="3"/>
      <dgm:spPr/>
    </dgm:pt>
    <dgm:pt modelId="{2EBD423E-234D-4FB6-A4C5-6C41C5FAD78B}" type="pres">
      <dgm:prSet presAssocID="{DD92D30F-3DFF-4FEC-9C3C-9ADD54FE98C8}" presName="circ3Tx" presStyleLbl="revTx" presStyleIdx="0" presStyleCnt="0">
        <dgm:presLayoutVars>
          <dgm:chMax val="0"/>
          <dgm:chPref val="0"/>
          <dgm:bulletEnabled val="1"/>
        </dgm:presLayoutVars>
      </dgm:prSet>
      <dgm:spPr/>
    </dgm:pt>
  </dgm:ptLst>
  <dgm:cxnLst>
    <dgm:cxn modelId="{B7C7AE0A-7734-43B5-A4E3-EB11F274B593}" type="presOf" srcId="{826B8DD8-68A8-4225-A523-0C9C3F0F0F96}" destId="{7A7CCE69-9D1F-491A-B43F-63D1716A6783}" srcOrd="0" destOrd="0" presId="urn:microsoft.com/office/officeart/2005/8/layout/venn1"/>
    <dgm:cxn modelId="{00508126-B5E9-4C3E-82D3-705E6019EE9A}" srcId="{05BF86F7-A544-4DF5-A6FF-05693A0BE4BD}" destId="{1F95BAC2-59A4-4A8B-A898-DCC76312149C}" srcOrd="0" destOrd="0" parTransId="{86CEF6FE-A627-4BA5-A789-8DB46C20B665}" sibTransId="{C10F105F-0C28-47C6-848C-61106E8B1E4D}"/>
    <dgm:cxn modelId="{68D3732D-5E67-44D7-94CD-043A1ACDFCCA}" type="presOf" srcId="{826B8DD8-68A8-4225-A523-0C9C3F0F0F96}" destId="{E1998BE3-95E0-4ED3-A3F5-DCEB1D4EF9C6}" srcOrd="1" destOrd="0" presId="urn:microsoft.com/office/officeart/2005/8/layout/venn1"/>
    <dgm:cxn modelId="{0F1AB03F-6D93-4D41-8A87-EE232717A2AD}" type="presOf" srcId="{05BF86F7-A544-4DF5-A6FF-05693A0BE4BD}" destId="{3A866D9C-CB63-4B16-9870-2BA587ACAE29}" srcOrd="0" destOrd="0" presId="urn:microsoft.com/office/officeart/2005/8/layout/venn1"/>
    <dgm:cxn modelId="{0F48BBB4-AC2F-4443-BEE5-234E0BDC8061}" type="presOf" srcId="{1F95BAC2-59A4-4A8B-A898-DCC76312149C}" destId="{64577692-EC14-4F4A-AD3A-495124C77AE4}" srcOrd="1" destOrd="0" presId="urn:microsoft.com/office/officeart/2005/8/layout/venn1"/>
    <dgm:cxn modelId="{8BFF70B7-4541-4904-95C9-160AE1A0C071}" srcId="{05BF86F7-A544-4DF5-A6FF-05693A0BE4BD}" destId="{826B8DD8-68A8-4225-A523-0C9C3F0F0F96}" srcOrd="1" destOrd="0" parTransId="{9B022FBF-4E0E-4CBB-A941-3573B3A0FF6C}" sibTransId="{3D4A706E-5920-4C94-835E-C61A971770D8}"/>
    <dgm:cxn modelId="{78DB4FBA-9720-4874-84B4-7D82FF0FFDAE}" type="presOf" srcId="{DD92D30F-3DFF-4FEC-9C3C-9ADD54FE98C8}" destId="{53840B84-6297-4A5E-89E4-A1598AEDCA85}" srcOrd="0" destOrd="0" presId="urn:microsoft.com/office/officeart/2005/8/layout/venn1"/>
    <dgm:cxn modelId="{069E56C4-CEC2-4688-99F6-F3704B00B793}" type="presOf" srcId="{DD92D30F-3DFF-4FEC-9C3C-9ADD54FE98C8}" destId="{2EBD423E-234D-4FB6-A4C5-6C41C5FAD78B}" srcOrd="1" destOrd="0" presId="urn:microsoft.com/office/officeart/2005/8/layout/venn1"/>
    <dgm:cxn modelId="{F98E94D3-26BD-4E9E-A9BF-328C23568BF4}" srcId="{05BF86F7-A544-4DF5-A6FF-05693A0BE4BD}" destId="{DD92D30F-3DFF-4FEC-9C3C-9ADD54FE98C8}" srcOrd="2" destOrd="0" parTransId="{06B12051-873E-4244-AFB1-6A574073870B}" sibTransId="{C800423F-A217-4BE7-8C0A-335FBD861A92}"/>
    <dgm:cxn modelId="{C2EA81FC-5784-4040-97A7-032F130C60A2}" type="presOf" srcId="{1F95BAC2-59A4-4A8B-A898-DCC76312149C}" destId="{C5C67C5E-F5FE-48F2-AB5E-16B978F1C4F2}" srcOrd="0" destOrd="0" presId="urn:microsoft.com/office/officeart/2005/8/layout/venn1"/>
    <dgm:cxn modelId="{809FDD43-32C8-4822-8C44-7300169C7D55}" type="presParOf" srcId="{3A866D9C-CB63-4B16-9870-2BA587ACAE29}" destId="{C5C67C5E-F5FE-48F2-AB5E-16B978F1C4F2}" srcOrd="0" destOrd="0" presId="urn:microsoft.com/office/officeart/2005/8/layout/venn1"/>
    <dgm:cxn modelId="{01723D0F-F477-4D65-B911-0EAC2AA7DF5D}" type="presParOf" srcId="{3A866D9C-CB63-4B16-9870-2BA587ACAE29}" destId="{64577692-EC14-4F4A-AD3A-495124C77AE4}" srcOrd="1" destOrd="0" presId="urn:microsoft.com/office/officeart/2005/8/layout/venn1"/>
    <dgm:cxn modelId="{F22F4B26-2FE8-4630-96E6-8E39D3D7AFC7}" type="presParOf" srcId="{3A866D9C-CB63-4B16-9870-2BA587ACAE29}" destId="{7A7CCE69-9D1F-491A-B43F-63D1716A6783}" srcOrd="2" destOrd="0" presId="urn:microsoft.com/office/officeart/2005/8/layout/venn1"/>
    <dgm:cxn modelId="{ECD15546-3A76-46AC-B12D-3F77A08CB2DE}" type="presParOf" srcId="{3A866D9C-CB63-4B16-9870-2BA587ACAE29}" destId="{E1998BE3-95E0-4ED3-A3F5-DCEB1D4EF9C6}" srcOrd="3" destOrd="0" presId="urn:microsoft.com/office/officeart/2005/8/layout/venn1"/>
    <dgm:cxn modelId="{EDBCCD86-928E-4A0E-B85D-CA02B352F4E5}" type="presParOf" srcId="{3A866D9C-CB63-4B16-9870-2BA587ACAE29}" destId="{53840B84-6297-4A5E-89E4-A1598AEDCA85}" srcOrd="4" destOrd="0" presId="urn:microsoft.com/office/officeart/2005/8/layout/venn1"/>
    <dgm:cxn modelId="{996AE9A7-7059-48FE-9F40-7217D61174D1}" type="presParOf" srcId="{3A866D9C-CB63-4B16-9870-2BA587ACAE29}" destId="{2EBD423E-234D-4FB6-A4C5-6C41C5FAD78B}" srcOrd="5" destOrd="0" presId="urn:microsoft.com/office/officeart/2005/8/layout/venn1"/>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EE7231-6628-496F-A1FC-104A01FE934F}">
      <dsp:nvSpPr>
        <dsp:cNvPr id="0" name=""/>
        <dsp:cNvSpPr/>
      </dsp:nvSpPr>
      <dsp:spPr>
        <a:xfrm>
          <a:off x="2706567" y="833208"/>
          <a:ext cx="1116253" cy="1116253"/>
        </a:xfrm>
        <a:prstGeom prst="ellipse">
          <a:avLst/>
        </a:prstGeom>
        <a:solidFill>
          <a:srgbClr val="276126">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C3ACF4C0-4F9A-4377-9F5A-C7A3063C3C57}">
      <dsp:nvSpPr>
        <dsp:cNvPr id="0" name=""/>
        <dsp:cNvSpPr/>
      </dsp:nvSpPr>
      <dsp:spPr>
        <a:xfrm>
          <a:off x="2567035" y="0"/>
          <a:ext cx="1395317" cy="76009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GB" sz="1800" kern="1200">
              <a:solidFill>
                <a:srgbClr val="276126"/>
              </a:solidFill>
            </a:rPr>
            <a:t>Sexual exploitation </a:t>
          </a:r>
        </a:p>
      </dsp:txBody>
      <dsp:txXfrm>
        <a:off x="2567035" y="0"/>
        <a:ext cx="1395317" cy="760095"/>
      </dsp:txXfrm>
    </dsp:sp>
    <dsp:sp modelId="{30772081-4AF9-4CE5-946E-C05FAEE29759}">
      <dsp:nvSpPr>
        <dsp:cNvPr id="0" name=""/>
        <dsp:cNvSpPr/>
      </dsp:nvSpPr>
      <dsp:spPr>
        <a:xfrm>
          <a:off x="3068884" y="1042415"/>
          <a:ext cx="1116253" cy="1116253"/>
        </a:xfrm>
        <a:prstGeom prst="ellipse">
          <a:avLst/>
        </a:prstGeom>
        <a:solidFill>
          <a:srgbClr val="276126">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412848E-DF26-44FF-8A11-6766AE886D20}">
      <dsp:nvSpPr>
        <dsp:cNvPr id="0" name=""/>
        <dsp:cNvSpPr/>
      </dsp:nvSpPr>
      <dsp:spPr>
        <a:xfrm>
          <a:off x="4267927" y="723899"/>
          <a:ext cx="1322295" cy="83248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GB" sz="1800" kern="1200">
              <a:solidFill>
                <a:srgbClr val="276126"/>
              </a:solidFill>
            </a:rPr>
            <a:t>Criminal exploitation</a:t>
          </a:r>
        </a:p>
      </dsp:txBody>
      <dsp:txXfrm>
        <a:off x="4267927" y="723899"/>
        <a:ext cx="1322295" cy="832485"/>
      </dsp:txXfrm>
    </dsp:sp>
    <dsp:sp modelId="{CF087EFA-E915-46F7-9D02-5B173E54592F}">
      <dsp:nvSpPr>
        <dsp:cNvPr id="0" name=""/>
        <dsp:cNvSpPr/>
      </dsp:nvSpPr>
      <dsp:spPr>
        <a:xfrm>
          <a:off x="3068884" y="1460830"/>
          <a:ext cx="1116253" cy="1116253"/>
        </a:xfrm>
        <a:prstGeom prst="ellipse">
          <a:avLst/>
        </a:prstGeom>
        <a:solidFill>
          <a:srgbClr val="276126">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CFF8B0E-BD14-4CE4-9288-C5964EB12E43}">
      <dsp:nvSpPr>
        <dsp:cNvPr id="0" name=""/>
        <dsp:cNvSpPr/>
      </dsp:nvSpPr>
      <dsp:spPr>
        <a:xfrm>
          <a:off x="4267927" y="1965388"/>
          <a:ext cx="1322295" cy="93021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GB" sz="1800" kern="1200">
              <a:solidFill>
                <a:srgbClr val="276126"/>
              </a:solidFill>
            </a:rPr>
            <a:t>Serious youth violence</a:t>
          </a:r>
        </a:p>
      </dsp:txBody>
      <dsp:txXfrm>
        <a:off x="4267927" y="1965388"/>
        <a:ext cx="1322295" cy="930211"/>
      </dsp:txXfrm>
    </dsp:sp>
    <dsp:sp modelId="{75015B55-77FC-4D1B-A106-A77DCEC9186F}">
      <dsp:nvSpPr>
        <dsp:cNvPr id="0" name=""/>
        <dsp:cNvSpPr/>
      </dsp:nvSpPr>
      <dsp:spPr>
        <a:xfrm>
          <a:off x="2706567" y="1670399"/>
          <a:ext cx="1116253" cy="1116253"/>
        </a:xfrm>
        <a:prstGeom prst="ellipse">
          <a:avLst/>
        </a:prstGeom>
        <a:solidFill>
          <a:srgbClr val="276126">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6A72FA6C-8783-467B-89B3-C9BC0B3839D3}">
      <dsp:nvSpPr>
        <dsp:cNvPr id="0" name=""/>
        <dsp:cNvSpPr/>
      </dsp:nvSpPr>
      <dsp:spPr>
        <a:xfrm>
          <a:off x="2567035" y="2859405"/>
          <a:ext cx="1395317" cy="76009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GB" sz="1800" kern="1200">
              <a:solidFill>
                <a:srgbClr val="276126"/>
              </a:solidFill>
            </a:rPr>
            <a:t>Bullying and social isolation </a:t>
          </a:r>
        </a:p>
      </dsp:txBody>
      <dsp:txXfrm>
        <a:off x="2567035" y="2859405"/>
        <a:ext cx="1395317" cy="760095"/>
      </dsp:txXfrm>
    </dsp:sp>
    <dsp:sp modelId="{E4E5A9D1-B2A9-4B1A-8EB7-268F05029B02}">
      <dsp:nvSpPr>
        <dsp:cNvPr id="0" name=""/>
        <dsp:cNvSpPr/>
      </dsp:nvSpPr>
      <dsp:spPr>
        <a:xfrm>
          <a:off x="2344249" y="1460830"/>
          <a:ext cx="1116253" cy="1116253"/>
        </a:xfrm>
        <a:prstGeom prst="ellipse">
          <a:avLst/>
        </a:prstGeom>
        <a:solidFill>
          <a:srgbClr val="276126">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1678171-645E-4C67-AA58-8A65ABA7911A}">
      <dsp:nvSpPr>
        <dsp:cNvPr id="0" name=""/>
        <dsp:cNvSpPr/>
      </dsp:nvSpPr>
      <dsp:spPr>
        <a:xfrm>
          <a:off x="939165" y="1965388"/>
          <a:ext cx="1322295" cy="93021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GB" sz="1800" kern="1200">
              <a:solidFill>
                <a:schemeClr val="bg1"/>
              </a:solidFill>
            </a:rPr>
            <a:t>Radicalisation</a:t>
          </a:r>
        </a:p>
      </dsp:txBody>
      <dsp:txXfrm>
        <a:off x="939165" y="1965388"/>
        <a:ext cx="1322295" cy="930211"/>
      </dsp:txXfrm>
    </dsp:sp>
    <dsp:sp modelId="{75491E44-006E-420C-A2E3-DEB52C1A9CB8}">
      <dsp:nvSpPr>
        <dsp:cNvPr id="0" name=""/>
        <dsp:cNvSpPr/>
      </dsp:nvSpPr>
      <dsp:spPr>
        <a:xfrm>
          <a:off x="2344249" y="1042415"/>
          <a:ext cx="1116253" cy="1116253"/>
        </a:xfrm>
        <a:prstGeom prst="ellipse">
          <a:avLst/>
        </a:prstGeom>
        <a:solidFill>
          <a:srgbClr val="276126">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FDB1C05B-8341-4903-AC92-973DD1460E61}">
      <dsp:nvSpPr>
        <dsp:cNvPr id="0" name=""/>
        <dsp:cNvSpPr/>
      </dsp:nvSpPr>
      <dsp:spPr>
        <a:xfrm>
          <a:off x="939165" y="723899"/>
          <a:ext cx="1322295" cy="93021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GB" sz="1800" kern="1200">
              <a:solidFill>
                <a:schemeClr val="bg1"/>
              </a:solidFill>
            </a:rPr>
            <a:t>Teenage relationship abuse</a:t>
          </a:r>
        </a:p>
      </dsp:txBody>
      <dsp:txXfrm>
        <a:off x="939165" y="723899"/>
        <a:ext cx="1322295" cy="9302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C67C5E-F5FE-48F2-AB5E-16B978F1C4F2}">
      <dsp:nvSpPr>
        <dsp:cNvPr id="0" name=""/>
        <dsp:cNvSpPr/>
      </dsp:nvSpPr>
      <dsp:spPr>
        <a:xfrm>
          <a:off x="2184717" y="61039"/>
          <a:ext cx="2929890" cy="2929890"/>
        </a:xfrm>
        <a:prstGeom prst="ellipse">
          <a:avLst/>
        </a:prstGeom>
        <a:solidFill>
          <a:srgbClr val="276126">
            <a:alpha val="50000"/>
          </a:srgbClr>
        </a:solidFill>
        <a:ln w="12700" cap="flat" cmpd="sng" algn="ctr">
          <a:solidFill>
            <a:schemeClr val="lt1">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b="1" kern="1200" dirty="0">
            <a:solidFill>
              <a:schemeClr val="bg1"/>
            </a:solidFill>
          </a:endParaRPr>
        </a:p>
        <a:p>
          <a:pPr marL="0" lvl="0" indent="0" algn="ctr" defTabSz="711200">
            <a:lnSpc>
              <a:spcPct val="90000"/>
            </a:lnSpc>
            <a:spcBef>
              <a:spcPct val="0"/>
            </a:spcBef>
            <a:spcAft>
              <a:spcPct val="35000"/>
            </a:spcAft>
            <a:buNone/>
          </a:pPr>
          <a:r>
            <a:rPr lang="en-GB" sz="3100" b="1" kern="1200" dirty="0">
              <a:solidFill>
                <a:schemeClr val="bg1"/>
              </a:solidFill>
            </a:rPr>
            <a:t>Individual &amp; Family</a:t>
          </a:r>
        </a:p>
      </dsp:txBody>
      <dsp:txXfrm>
        <a:off x="2575369" y="573770"/>
        <a:ext cx="2148586" cy="1318450"/>
      </dsp:txXfrm>
    </dsp:sp>
    <dsp:sp modelId="{7A7CCE69-9D1F-491A-B43F-63D1716A6783}">
      <dsp:nvSpPr>
        <dsp:cNvPr id="0" name=""/>
        <dsp:cNvSpPr/>
      </dsp:nvSpPr>
      <dsp:spPr>
        <a:xfrm>
          <a:off x="3241919" y="1892220"/>
          <a:ext cx="2929890" cy="2929890"/>
        </a:xfrm>
        <a:prstGeom prst="ellipse">
          <a:avLst/>
        </a:prstGeom>
        <a:solidFill>
          <a:srgbClr val="276126">
            <a:alpha val="50000"/>
          </a:srgbClr>
        </a:solidFill>
        <a:ln w="12700" cap="flat" cmpd="sng" algn="ctr">
          <a:solidFill>
            <a:schemeClr val="lt1">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l" defTabSz="1377950">
            <a:lnSpc>
              <a:spcPct val="90000"/>
            </a:lnSpc>
            <a:spcBef>
              <a:spcPct val="0"/>
            </a:spcBef>
            <a:spcAft>
              <a:spcPct val="35000"/>
            </a:spcAft>
            <a:buNone/>
          </a:pPr>
          <a:r>
            <a:rPr lang="en-GB" sz="3100" b="1" kern="1200" dirty="0">
              <a:solidFill>
                <a:schemeClr val="bg1"/>
              </a:solidFill>
            </a:rPr>
            <a:t>  </a:t>
          </a:r>
        </a:p>
      </dsp:txBody>
      <dsp:txXfrm>
        <a:off x="4137977" y="2649108"/>
        <a:ext cx="1757934" cy="1611439"/>
      </dsp:txXfrm>
    </dsp:sp>
    <dsp:sp modelId="{53840B84-6297-4A5E-89E4-A1598AEDCA85}">
      <dsp:nvSpPr>
        <dsp:cNvPr id="0" name=""/>
        <dsp:cNvSpPr/>
      </dsp:nvSpPr>
      <dsp:spPr>
        <a:xfrm>
          <a:off x="1127515" y="1892220"/>
          <a:ext cx="2929890" cy="2929890"/>
        </a:xfrm>
        <a:prstGeom prst="ellipse">
          <a:avLst/>
        </a:prstGeom>
        <a:solidFill>
          <a:srgbClr val="276126">
            <a:alpha val="50000"/>
          </a:srgbClr>
        </a:solidFill>
        <a:ln w="12700" cap="flat" cmpd="sng" algn="ctr">
          <a:solidFill>
            <a:schemeClr val="lt1">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r" defTabSz="1333500">
            <a:lnSpc>
              <a:spcPct val="90000"/>
            </a:lnSpc>
            <a:spcBef>
              <a:spcPct val="0"/>
            </a:spcBef>
            <a:spcAft>
              <a:spcPct val="35000"/>
            </a:spcAft>
            <a:buNone/>
          </a:pPr>
          <a:r>
            <a:rPr lang="en-GB" sz="3000" b="1" kern="1200" dirty="0">
              <a:solidFill>
                <a:schemeClr val="bg1"/>
              </a:solidFill>
            </a:rPr>
            <a:t>Contextual</a:t>
          </a:r>
        </a:p>
      </dsp:txBody>
      <dsp:txXfrm>
        <a:off x="1403413" y="2649108"/>
        <a:ext cx="1757934" cy="1611439"/>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D2015FD-EEBA-4DE1-B19E-C1CB2A135ED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58FF013-F107-43DB-B698-7BFF29F3085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86D41D5-55C0-488A-B12D-3D488081A456}" type="datetimeFigureOut">
              <a:rPr lang="en-US" smtClean="0"/>
              <a:t>1/30/2023</a:t>
            </a:fld>
            <a:endParaRPr lang="en-US"/>
          </a:p>
        </p:txBody>
      </p:sp>
      <p:sp>
        <p:nvSpPr>
          <p:cNvPr id="4" name="Footer Placeholder 3">
            <a:extLst>
              <a:ext uri="{FF2B5EF4-FFF2-40B4-BE49-F238E27FC236}">
                <a16:creationId xmlns:a16="http://schemas.microsoft.com/office/drawing/2014/main" id="{9D3414EA-7999-45C9-B504-4CA06A299D3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D6DF0C1-7A8C-4CF4-AB72-5A261594806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5E790DC-4C13-443B-A7D7-2BA8D42B2B97}" type="slidenum">
              <a:rPr lang="en-US" smtClean="0"/>
              <a:t>‹#›</a:t>
            </a:fld>
            <a:endParaRPr lang="en-US"/>
          </a:p>
        </p:txBody>
      </p:sp>
    </p:spTree>
    <p:extLst>
      <p:ext uri="{BB962C8B-B14F-4D97-AF65-F5344CB8AC3E}">
        <p14:creationId xmlns:p14="http://schemas.microsoft.com/office/powerpoint/2010/main" val="31599710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975937-21E1-4B21-AC9A-C27344A666DD}" type="datetimeFigureOut">
              <a:rPr lang="en-GB" smtClean="0"/>
              <a:t>30/01/2023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87B900-44EE-4AA6-8696-80648304FBB8}" type="slidenum">
              <a:rPr lang="en-GB" smtClean="0"/>
              <a:t>‹#›</a:t>
            </a:fld>
            <a:endParaRPr lang="en-GB"/>
          </a:p>
        </p:txBody>
      </p:sp>
    </p:spTree>
    <p:extLst>
      <p:ext uri="{BB962C8B-B14F-4D97-AF65-F5344CB8AC3E}">
        <p14:creationId xmlns:p14="http://schemas.microsoft.com/office/powerpoint/2010/main" val="4046958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System factors</a:t>
            </a:r>
          </a:p>
        </p:txBody>
      </p:sp>
      <p:sp>
        <p:nvSpPr>
          <p:cNvPr id="4" name="Slide Number Placeholder 3"/>
          <p:cNvSpPr>
            <a:spLocks noGrp="1"/>
          </p:cNvSpPr>
          <p:nvPr>
            <p:ph type="sldNum" sz="quarter" idx="5"/>
          </p:nvPr>
        </p:nvSpPr>
        <p:spPr/>
        <p:txBody>
          <a:bodyPr/>
          <a:lstStyle/>
          <a:p>
            <a:fld id="{AF87B900-44EE-4AA6-8696-80648304FBB8}" type="slidenum">
              <a:rPr lang="en-GB" smtClean="0"/>
              <a:t>7</a:t>
            </a:fld>
            <a:endParaRPr lang="en-GB"/>
          </a:p>
        </p:txBody>
      </p:sp>
    </p:spTree>
    <p:extLst>
      <p:ext uri="{BB962C8B-B14F-4D97-AF65-F5344CB8AC3E}">
        <p14:creationId xmlns:p14="http://schemas.microsoft.com/office/powerpoint/2010/main" val="4201342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F87B900-44EE-4AA6-8696-80648304FBB8}" type="slidenum">
              <a:rPr lang="en-GB" smtClean="0"/>
              <a:t>11</a:t>
            </a:fld>
            <a:endParaRPr lang="en-GB"/>
          </a:p>
        </p:txBody>
      </p:sp>
    </p:spTree>
    <p:extLst>
      <p:ext uri="{BB962C8B-B14F-4D97-AF65-F5344CB8AC3E}">
        <p14:creationId xmlns:p14="http://schemas.microsoft.com/office/powerpoint/2010/main" val="30023022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RBG Title Slide">
    <p:spTree>
      <p:nvGrpSpPr>
        <p:cNvPr id="1" name=""/>
        <p:cNvGrpSpPr/>
        <p:nvPr/>
      </p:nvGrpSpPr>
      <p:grpSpPr>
        <a:xfrm>
          <a:off x="0" y="0"/>
          <a:ext cx="0" cy="0"/>
          <a:chOff x="0" y="0"/>
          <a:chExt cx="0" cy="0"/>
        </a:xfrm>
      </p:grpSpPr>
      <p:pic>
        <p:nvPicPr>
          <p:cNvPr id="5" name="Picture 4" descr="A large white building&#10;&#10;Description generated with very high confidence">
            <a:extLst>
              <a:ext uri="{FF2B5EF4-FFF2-40B4-BE49-F238E27FC236}">
                <a16:creationId xmlns:a16="http://schemas.microsoft.com/office/drawing/2014/main" id="{39F8B1AE-57AE-48DE-9332-000577082838}"/>
              </a:ext>
            </a:extLst>
          </p:cNvPr>
          <p:cNvPicPr>
            <a:picLocks noChangeAspect="1"/>
          </p:cNvPicPr>
          <p:nvPr/>
        </p:nvPicPr>
        <p:blipFill rotWithShape="1">
          <a:blip r:embed="rId2">
            <a:extLst>
              <a:ext uri="{28A0092B-C50C-407E-A947-70E740481C1C}">
                <a14:useLocalDpi xmlns:a14="http://schemas.microsoft.com/office/drawing/2010/main" val="0"/>
              </a:ext>
            </a:extLst>
          </a:blip>
          <a:srcRect l="12486" r="14998" b="4724"/>
          <a:stretch/>
        </p:blipFill>
        <p:spPr>
          <a:xfrm>
            <a:off x="1" y="0"/>
            <a:ext cx="12192000" cy="6858000"/>
          </a:xfrm>
          <a:prstGeom prst="rect">
            <a:avLst/>
          </a:prstGeom>
        </p:spPr>
      </p:pic>
      <p:sp>
        <p:nvSpPr>
          <p:cNvPr id="6" name="Rectangle 5">
            <a:extLst>
              <a:ext uri="{FF2B5EF4-FFF2-40B4-BE49-F238E27FC236}">
                <a16:creationId xmlns:a16="http://schemas.microsoft.com/office/drawing/2014/main" id="{516AB204-5B2B-4766-BD97-024ACC88689B}"/>
              </a:ext>
            </a:extLst>
          </p:cNvPr>
          <p:cNvSpPr/>
          <p:nvPr/>
        </p:nvSpPr>
        <p:spPr>
          <a:xfrm>
            <a:off x="0" y="0"/>
            <a:ext cx="12192000" cy="6858000"/>
          </a:xfrm>
          <a:prstGeom prst="rect">
            <a:avLst/>
          </a:pr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E2ED656D-FF06-4976-BBFA-202D9BC96396}"/>
              </a:ext>
            </a:extLst>
          </p:cNvPr>
          <p:cNvSpPr>
            <a:spLocks noGrp="1"/>
          </p:cNvSpPr>
          <p:nvPr>
            <p:ph type="title"/>
          </p:nvPr>
        </p:nvSpPr>
        <p:spPr>
          <a:xfrm>
            <a:off x="492616" y="476250"/>
            <a:ext cx="5511164" cy="648749"/>
          </a:xfrm>
        </p:spPr>
        <p:txBody>
          <a:bodyPr anchor="ctr"/>
          <a:lstStyle>
            <a:lvl1pPr>
              <a:defRPr sz="4000"/>
            </a:lvl1pPr>
          </a:lstStyle>
          <a:p>
            <a:r>
              <a:rPr lang="en-US" sz="4000"/>
              <a:t>Click to edit Master title style</a:t>
            </a:r>
            <a:endParaRPr lang="en-GB" sz="4000"/>
          </a:p>
        </p:txBody>
      </p:sp>
      <p:cxnSp>
        <p:nvCxnSpPr>
          <p:cNvPr id="8" name="Straight Connector 7">
            <a:extLst>
              <a:ext uri="{FF2B5EF4-FFF2-40B4-BE49-F238E27FC236}">
                <a16:creationId xmlns:a16="http://schemas.microsoft.com/office/drawing/2014/main" id="{39ED3B9E-AB92-4434-9C28-B4D7A23BEB47}"/>
              </a:ext>
            </a:extLst>
          </p:cNvPr>
          <p:cNvCxnSpPr/>
          <p:nvPr/>
        </p:nvCxnSpPr>
        <p:spPr>
          <a:xfrm>
            <a:off x="492615" y="327714"/>
            <a:ext cx="551317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892DFF7-A702-456F-A488-59FA82C96951}"/>
              </a:ext>
            </a:extLst>
          </p:cNvPr>
          <p:cNvCxnSpPr/>
          <p:nvPr/>
        </p:nvCxnSpPr>
        <p:spPr>
          <a:xfrm>
            <a:off x="6186419" y="327714"/>
            <a:ext cx="551317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F668517-BCD1-4AF5-9487-6B1CBC2B7863}"/>
              </a:ext>
            </a:extLst>
          </p:cNvPr>
          <p:cNvCxnSpPr/>
          <p:nvPr/>
        </p:nvCxnSpPr>
        <p:spPr>
          <a:xfrm>
            <a:off x="492615" y="6303100"/>
            <a:ext cx="1120698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4E10FBFC-B4BE-4ACC-B7CE-CC9901DC891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0329" y="6329269"/>
            <a:ext cx="1696730" cy="498121"/>
          </a:xfrm>
          <a:prstGeom prst="rect">
            <a:avLst/>
          </a:prstGeom>
        </p:spPr>
      </p:pic>
    </p:spTree>
    <p:extLst>
      <p:ext uri="{BB962C8B-B14F-4D97-AF65-F5344CB8AC3E}">
        <p14:creationId xmlns:p14="http://schemas.microsoft.com/office/powerpoint/2010/main" val="730179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2615" y="476998"/>
            <a:ext cx="5513179" cy="648000"/>
          </a:xfrm>
        </p:spPr>
        <p:txBody>
          <a:bodyPr anchor="t">
            <a:noAutofit/>
          </a:bodyPr>
          <a:lstStyle>
            <a:lvl1pPr algn="l">
              <a:lnSpc>
                <a:spcPts val="2268"/>
              </a:lnSpc>
              <a:defRPr sz="2268" b="1" i="0" cap="all" spc="0" baseline="0">
                <a:latin typeface="Calibri" panose="020F0502020204030204" pitchFamily="34" charset="0"/>
                <a:ea typeface="Calibri" panose="020F0502020204030204" pitchFamily="34" charset="0"/>
                <a:cs typeface="Calibri" panose="020F0502020204030204" pitchFamily="34" charset="0"/>
              </a:defRPr>
            </a:lvl1pPr>
          </a:lstStyle>
          <a:p>
            <a:r>
              <a:rPr lang="en-US"/>
              <a:t>Click to edit Master title style</a:t>
            </a:r>
          </a:p>
        </p:txBody>
      </p:sp>
      <p:cxnSp>
        <p:nvCxnSpPr>
          <p:cNvPr id="8" name="Straight Connector 7"/>
          <p:cNvCxnSpPr/>
          <p:nvPr/>
        </p:nvCxnSpPr>
        <p:spPr>
          <a:xfrm>
            <a:off x="492615" y="327714"/>
            <a:ext cx="551317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186419" y="327714"/>
            <a:ext cx="551317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92615" y="6303100"/>
            <a:ext cx="1120698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Picture Placeholder 6"/>
          <p:cNvSpPr>
            <a:spLocks noGrp="1"/>
          </p:cNvSpPr>
          <p:nvPr>
            <p:ph type="pic" sz="quarter" idx="11"/>
          </p:nvPr>
        </p:nvSpPr>
        <p:spPr>
          <a:xfrm>
            <a:off x="492615" y="1268999"/>
            <a:ext cx="11206984" cy="4904929"/>
          </a:xfrm>
        </p:spPr>
        <p:txBody>
          <a:bodyPr lIns="720000" rIns="720000" anchor="ctr"/>
          <a:lstStyle>
            <a:lvl1pPr marL="0" indent="0" algn="ctr">
              <a:buNone/>
              <a:defRPr sz="2177"/>
            </a:lvl1pPr>
          </a:lstStyle>
          <a:p>
            <a:r>
              <a:rPr lang="en-US"/>
              <a:t>Click icon to add picture</a:t>
            </a:r>
            <a:endParaRPr lang="en-GB"/>
          </a:p>
        </p:txBody>
      </p:sp>
      <p:sp>
        <p:nvSpPr>
          <p:cNvPr id="5" name="Footer Placeholder 4"/>
          <p:cNvSpPr>
            <a:spLocks noGrp="1"/>
          </p:cNvSpPr>
          <p:nvPr>
            <p:ph type="ftr" sz="quarter" idx="13"/>
          </p:nvPr>
        </p:nvSpPr>
        <p:spPr>
          <a:xfrm>
            <a:off x="2139923" y="6433733"/>
            <a:ext cx="7912367" cy="28919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all" spc="0" normalizeH="0" baseline="0" noProof="0">
                <a:ln>
                  <a:noFill/>
                </a:ln>
                <a:solidFill>
                  <a:srgbClr val="262626"/>
                </a:solidFill>
                <a:effectLst/>
                <a:uLnTx/>
                <a:uFillTx/>
                <a:latin typeface="Calibri" panose="020F0502020204030204" pitchFamily="34" charset="0"/>
                <a:cs typeface="Calibri" panose="020F0502020204030204" pitchFamily="34" charset="0"/>
              </a:rPr>
              <a:t>Strictly Private and Confidential</a:t>
            </a:r>
          </a:p>
        </p:txBody>
      </p:sp>
      <p:sp>
        <p:nvSpPr>
          <p:cNvPr id="6" name="Slide Number Placeholder 5"/>
          <p:cNvSpPr>
            <a:spLocks noGrp="1"/>
          </p:cNvSpPr>
          <p:nvPr>
            <p:ph type="sldNum" sz="quarter" idx="14"/>
          </p:nvPr>
        </p:nvSpPr>
        <p:spPr>
          <a:xfrm>
            <a:off x="10052291" y="6433733"/>
            <a:ext cx="1647308" cy="28919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6098C5-2FD7-BA4E-AC25-5D402AD180CA}" type="slidenum">
              <a:rPr kumimoji="0" lang="en-GB" sz="1000" b="0" i="0" u="none" strike="noStrike" kern="1200" cap="none" spc="0" normalizeH="0" baseline="0" noProof="0" smtClean="0">
                <a:ln>
                  <a:noFill/>
                </a:ln>
                <a:solidFill>
                  <a:srgbClr val="262626"/>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srgbClr val="262626"/>
              </a:solidFill>
              <a:effectLst/>
              <a:uLnTx/>
              <a:uFillTx/>
              <a:latin typeface="Calibri" panose="020F0502020204030204" pitchFamily="34" charset="0"/>
              <a:ea typeface="+mn-ea"/>
              <a:cs typeface="Calibri" panose="020F0502020204030204" pitchFamily="34" charset="0"/>
            </a:endParaRPr>
          </a:p>
        </p:txBody>
      </p:sp>
      <p:sp>
        <p:nvSpPr>
          <p:cNvPr id="12" name="Subtitle 2"/>
          <p:cNvSpPr>
            <a:spLocks noGrp="1"/>
          </p:cNvSpPr>
          <p:nvPr>
            <p:ph type="subTitle" idx="1"/>
          </p:nvPr>
        </p:nvSpPr>
        <p:spPr>
          <a:xfrm>
            <a:off x="6190446" y="476250"/>
            <a:ext cx="5509153" cy="648000"/>
          </a:xfrm>
        </p:spPr>
        <p:txBody>
          <a:bodyPr/>
          <a:lstStyle>
            <a:lvl1pPr marL="0" indent="0" algn="l">
              <a:lnSpc>
                <a:spcPts val="1179"/>
              </a:lnSpc>
              <a:spcBef>
                <a:spcPts val="0"/>
              </a:spcBef>
              <a:buNone/>
              <a:defRPr sz="998"/>
            </a:lvl1pPr>
            <a:lvl2pPr marL="457203" indent="0" algn="ctr">
              <a:buNone/>
              <a:defRPr sz="2000"/>
            </a:lvl2pPr>
            <a:lvl3pPr marL="914406" indent="0" algn="ctr">
              <a:buNone/>
              <a:defRPr sz="1800"/>
            </a:lvl3pPr>
            <a:lvl4pPr marL="1371609" indent="0" algn="ctr">
              <a:buNone/>
              <a:defRPr sz="1600"/>
            </a:lvl4pPr>
            <a:lvl5pPr marL="1828812" indent="0" algn="ctr">
              <a:buNone/>
              <a:defRPr sz="1600"/>
            </a:lvl5pPr>
            <a:lvl6pPr marL="2286015" indent="0" algn="ctr">
              <a:buNone/>
              <a:defRPr sz="1600"/>
            </a:lvl6pPr>
            <a:lvl7pPr marL="2743218" indent="0" algn="ctr">
              <a:buNone/>
              <a:defRPr sz="1600"/>
            </a:lvl7pPr>
            <a:lvl8pPr marL="3200421" indent="0" algn="ctr">
              <a:buNone/>
              <a:defRPr sz="1600"/>
            </a:lvl8pPr>
            <a:lvl9pPr marL="3657624" indent="0" algn="ctr">
              <a:buNone/>
              <a:defRPr sz="1600"/>
            </a:lvl9pPr>
          </a:lstStyle>
          <a:p>
            <a:r>
              <a:rPr lang="en-US"/>
              <a:t>Click to edit Master subtitle style</a:t>
            </a:r>
          </a:p>
        </p:txBody>
      </p:sp>
    </p:spTree>
    <p:extLst>
      <p:ext uri="{BB962C8B-B14F-4D97-AF65-F5344CB8AC3E}">
        <p14:creationId xmlns:p14="http://schemas.microsoft.com/office/powerpoint/2010/main" val="2392868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hart">
    <p:bg>
      <p:bgPr>
        <a:solidFill>
          <a:schemeClr val="bg1"/>
        </a:solidFill>
        <a:effectLst/>
      </p:bgPr>
    </p:bg>
    <p:spTree>
      <p:nvGrpSpPr>
        <p:cNvPr id="1" name=""/>
        <p:cNvGrpSpPr/>
        <p:nvPr/>
      </p:nvGrpSpPr>
      <p:grpSpPr>
        <a:xfrm>
          <a:off x="0" y="0"/>
          <a:ext cx="0" cy="0"/>
          <a:chOff x="0" y="0"/>
          <a:chExt cx="0" cy="0"/>
        </a:xfrm>
      </p:grpSpPr>
      <p:sp>
        <p:nvSpPr>
          <p:cNvPr id="5" name="Chart Placeholder 4"/>
          <p:cNvSpPr>
            <a:spLocks noGrp="1"/>
          </p:cNvSpPr>
          <p:nvPr>
            <p:ph type="chart" sz="quarter" idx="12"/>
          </p:nvPr>
        </p:nvSpPr>
        <p:spPr>
          <a:xfrm>
            <a:off x="492613" y="1269000"/>
            <a:ext cx="11206984" cy="4903466"/>
          </a:xfrm>
        </p:spPr>
        <p:txBody>
          <a:bodyPr anchor="ctr"/>
          <a:lstStyle>
            <a:lvl1pPr marL="0" indent="0" algn="ctr">
              <a:buNone/>
              <a:defRPr>
                <a:latin typeface="Calibri" panose="020F0502020204030204" pitchFamily="34" charset="0"/>
                <a:cs typeface="Calibri" panose="020F0502020204030204" pitchFamily="34" charset="0"/>
              </a:defRPr>
            </a:lvl1pPr>
          </a:lstStyle>
          <a:p>
            <a:r>
              <a:rPr lang="en-US"/>
              <a:t>Click icon to add chart</a:t>
            </a:r>
            <a:endParaRPr lang="en-GB"/>
          </a:p>
        </p:txBody>
      </p:sp>
      <p:sp>
        <p:nvSpPr>
          <p:cNvPr id="2" name="Title 1"/>
          <p:cNvSpPr>
            <a:spLocks noGrp="1"/>
          </p:cNvSpPr>
          <p:nvPr>
            <p:ph type="ctrTitle"/>
          </p:nvPr>
        </p:nvSpPr>
        <p:spPr>
          <a:xfrm>
            <a:off x="492615" y="477000"/>
            <a:ext cx="5513179" cy="648000"/>
          </a:xfrm>
        </p:spPr>
        <p:txBody>
          <a:bodyPr anchor="t">
            <a:noAutofit/>
          </a:bodyPr>
          <a:lstStyle>
            <a:lvl1pPr algn="l">
              <a:lnSpc>
                <a:spcPts val="2268"/>
              </a:lnSpc>
              <a:defRPr sz="2268" b="1" i="0" cap="all" spc="0" baseline="0">
                <a:latin typeface="Calibri" panose="020F0502020204030204" pitchFamily="34" charset="0"/>
                <a:ea typeface="Calibri" panose="020F0502020204030204" pitchFamily="34" charset="0"/>
                <a:cs typeface="Calibri" panose="020F0502020204030204" pitchFamily="34" charset="0"/>
              </a:defRPr>
            </a:lvl1pPr>
          </a:lstStyle>
          <a:p>
            <a:r>
              <a:rPr lang="en-US"/>
              <a:t>Click to edit Master title style</a:t>
            </a:r>
          </a:p>
        </p:txBody>
      </p:sp>
      <p:sp>
        <p:nvSpPr>
          <p:cNvPr id="3" name="Subtitle 2"/>
          <p:cNvSpPr>
            <a:spLocks noGrp="1"/>
          </p:cNvSpPr>
          <p:nvPr>
            <p:ph type="subTitle" idx="1"/>
          </p:nvPr>
        </p:nvSpPr>
        <p:spPr>
          <a:xfrm>
            <a:off x="6190446" y="476250"/>
            <a:ext cx="5509153" cy="648000"/>
          </a:xfrm>
        </p:spPr>
        <p:txBody>
          <a:bodyPr/>
          <a:lstStyle>
            <a:lvl1pPr marL="0" indent="0" algn="l">
              <a:lnSpc>
                <a:spcPts val="1179"/>
              </a:lnSpc>
              <a:spcBef>
                <a:spcPts val="0"/>
              </a:spcBef>
              <a:buNone/>
              <a:defRPr sz="998">
                <a:latin typeface="Calibri" panose="020F0502020204030204" pitchFamily="34" charset="0"/>
                <a:cs typeface="Calibri" panose="020F0502020204030204" pitchFamily="34" charset="0"/>
              </a:defRPr>
            </a:lvl1pPr>
            <a:lvl2pPr marL="457203" indent="0" algn="ctr">
              <a:buNone/>
              <a:defRPr sz="2000"/>
            </a:lvl2pPr>
            <a:lvl3pPr marL="914406" indent="0" algn="ctr">
              <a:buNone/>
              <a:defRPr sz="1800"/>
            </a:lvl3pPr>
            <a:lvl4pPr marL="1371609" indent="0" algn="ctr">
              <a:buNone/>
              <a:defRPr sz="1600"/>
            </a:lvl4pPr>
            <a:lvl5pPr marL="1828812" indent="0" algn="ctr">
              <a:buNone/>
              <a:defRPr sz="1600"/>
            </a:lvl5pPr>
            <a:lvl6pPr marL="2286015" indent="0" algn="ctr">
              <a:buNone/>
              <a:defRPr sz="1600"/>
            </a:lvl6pPr>
            <a:lvl7pPr marL="2743218" indent="0" algn="ctr">
              <a:buNone/>
              <a:defRPr sz="1600"/>
            </a:lvl7pPr>
            <a:lvl8pPr marL="3200421" indent="0" algn="ctr">
              <a:buNone/>
              <a:defRPr sz="1600"/>
            </a:lvl8pPr>
            <a:lvl9pPr marL="3657624" indent="0" algn="ctr">
              <a:buNone/>
              <a:defRPr sz="1600"/>
            </a:lvl9pPr>
          </a:lstStyle>
          <a:p>
            <a:r>
              <a:rPr lang="en-US"/>
              <a:t>Click to edit Master subtitle style</a:t>
            </a:r>
          </a:p>
        </p:txBody>
      </p:sp>
      <p:cxnSp>
        <p:nvCxnSpPr>
          <p:cNvPr id="8" name="Straight Connector 7"/>
          <p:cNvCxnSpPr/>
          <p:nvPr/>
        </p:nvCxnSpPr>
        <p:spPr>
          <a:xfrm>
            <a:off x="492615" y="327714"/>
            <a:ext cx="551317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186419" y="327714"/>
            <a:ext cx="551317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92615" y="6303100"/>
            <a:ext cx="1120698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ooter Placeholder 5"/>
          <p:cNvSpPr>
            <a:spLocks noGrp="1"/>
          </p:cNvSpPr>
          <p:nvPr>
            <p:ph type="ftr" sz="quarter" idx="14"/>
          </p:nvPr>
        </p:nvSpPr>
        <p:spPr>
          <a:xfrm>
            <a:off x="2139923" y="6433733"/>
            <a:ext cx="7912367" cy="289195"/>
          </a:xfrm>
          <a:prstGeom prst="rect">
            <a:avLst/>
          </a:prstGeom>
        </p:spPr>
        <p:txBody>
          <a:bodyPr/>
          <a:lstStyle>
            <a:lvl1pPr>
              <a:defRPr>
                <a:latin typeface="Calibri" panose="020F0502020204030204" pitchFamily="34" charset="0"/>
                <a:cs typeface="Calibri" panose="020F050202020403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all" spc="0" normalizeH="0" baseline="0" noProof="0">
                <a:ln>
                  <a:noFill/>
                </a:ln>
                <a:solidFill>
                  <a:srgbClr val="262626"/>
                </a:solidFill>
                <a:effectLst/>
                <a:uLnTx/>
                <a:uFillTx/>
                <a:latin typeface="Calibri" panose="020F0502020204030204" pitchFamily="34" charset="0"/>
                <a:cs typeface="Calibri" panose="020F0502020204030204" pitchFamily="34" charset="0"/>
              </a:rPr>
              <a:t>Strictly Private and Confidential</a:t>
            </a:r>
          </a:p>
        </p:txBody>
      </p:sp>
      <p:sp>
        <p:nvSpPr>
          <p:cNvPr id="7" name="Slide Number Placeholder 6"/>
          <p:cNvSpPr>
            <a:spLocks noGrp="1"/>
          </p:cNvSpPr>
          <p:nvPr>
            <p:ph type="sldNum" sz="quarter" idx="15"/>
          </p:nvPr>
        </p:nvSpPr>
        <p:spPr>
          <a:xfrm>
            <a:off x="10052291" y="6433733"/>
            <a:ext cx="1647308" cy="289195"/>
          </a:xfrm>
          <a:prstGeom prst="rect">
            <a:avLst/>
          </a:prstGeom>
        </p:spPr>
        <p:txBody>
          <a:bodyPr/>
          <a:lstStyle>
            <a:lvl1pPr>
              <a:defRPr>
                <a:latin typeface="Calibri" panose="020F0502020204030204" pitchFamily="34" charset="0"/>
                <a:cs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CDEC7F8-9C44-43C6-8064-8A2E96090710}" type="slidenum">
              <a:rPr kumimoji="0" lang="en-GB" sz="1000" b="0" i="0" u="none" strike="noStrike" kern="1200" cap="none" spc="0" normalizeH="0" baseline="0" noProof="0" smtClean="0">
                <a:ln>
                  <a:noFill/>
                </a:ln>
                <a:solidFill>
                  <a:srgbClr val="262626"/>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srgbClr val="262626"/>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807835578"/>
      </p:ext>
    </p:extLst>
  </p:cSld>
  <p:clrMapOvr>
    <a:masterClrMapping/>
  </p:clrMapOvr>
  <p:extLst>
    <p:ext uri="{DCECCB84-F9BA-43D5-87BE-67443E8EF086}">
      <p15:sldGuideLst xmlns:p15="http://schemas.microsoft.com/office/powerpoint/2012/main">
        <p15:guide id="1" orient="horz" pos="30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Half Image - HORIZON">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 y="3421800"/>
            <a:ext cx="12192000" cy="3436201"/>
          </a:xfrm>
        </p:spPr>
        <p:txBody>
          <a:bodyPr lIns="720000" rIns="720000" anchor="ctr"/>
          <a:lstStyle>
            <a:lvl1pPr marL="0" indent="0" algn="ctr">
              <a:buNone/>
              <a:defRPr sz="2177">
                <a:latin typeface="Calibri" panose="020F0502020204030204" pitchFamily="34" charset="0"/>
                <a:cs typeface="Calibri" panose="020F0502020204030204" pitchFamily="34" charset="0"/>
              </a:defRPr>
            </a:lvl1pPr>
          </a:lstStyle>
          <a:p>
            <a:r>
              <a:rPr lang="en-US"/>
              <a:t>Click icon to add picture</a:t>
            </a:r>
            <a:endParaRPr lang="en-GB"/>
          </a:p>
        </p:txBody>
      </p:sp>
      <p:cxnSp>
        <p:nvCxnSpPr>
          <p:cNvPr id="8" name="Straight Connector 7"/>
          <p:cNvCxnSpPr/>
          <p:nvPr/>
        </p:nvCxnSpPr>
        <p:spPr>
          <a:xfrm>
            <a:off x="492615" y="327714"/>
            <a:ext cx="551317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Picture Placeholder 3"/>
          <p:cNvSpPr>
            <a:spLocks noGrp="1"/>
          </p:cNvSpPr>
          <p:nvPr>
            <p:ph type="pic" sz="quarter" idx="11"/>
          </p:nvPr>
        </p:nvSpPr>
        <p:spPr>
          <a:xfrm>
            <a:off x="1" y="-14401"/>
            <a:ext cx="12185571" cy="3436201"/>
          </a:xfrm>
        </p:spPr>
        <p:txBody>
          <a:bodyPr lIns="720000" rIns="720000" anchor="ctr"/>
          <a:lstStyle>
            <a:lvl1pPr marL="0" indent="0" algn="ctr">
              <a:buNone/>
              <a:defRPr sz="2177">
                <a:latin typeface="Calibri" panose="020F0502020204030204" pitchFamily="34" charset="0"/>
                <a:cs typeface="Calibri" panose="020F0502020204030204" pitchFamily="34" charset="0"/>
              </a:defRPr>
            </a:lvl1pPr>
          </a:lstStyle>
          <a:p>
            <a:r>
              <a:rPr lang="en-US"/>
              <a:t>Click icon to add picture</a:t>
            </a:r>
            <a:endParaRPr lang="en-GB"/>
          </a:p>
        </p:txBody>
      </p:sp>
      <p:cxnSp>
        <p:nvCxnSpPr>
          <p:cNvPr id="7" name="Straight Connector 6"/>
          <p:cNvCxnSpPr/>
          <p:nvPr/>
        </p:nvCxnSpPr>
        <p:spPr>
          <a:xfrm>
            <a:off x="6186419" y="327714"/>
            <a:ext cx="551317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a:xfrm>
            <a:off x="492615" y="477000"/>
            <a:ext cx="5513178" cy="648000"/>
          </a:xfrm>
        </p:spPr>
        <p:txBody>
          <a:bodyPr anchor="t"/>
          <a:lstStyle>
            <a:lvl1pPr>
              <a:lnSpc>
                <a:spcPts val="2268"/>
              </a:lnSpc>
              <a:defRPr lang="en-US" sz="2268" b="1" i="0" kern="1200" cap="all" spc="0" baseline="0" smtClean="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r>
              <a:rPr lang="en-US"/>
              <a:t>Click to edit Master title style</a:t>
            </a:r>
          </a:p>
        </p:txBody>
      </p:sp>
      <p:cxnSp>
        <p:nvCxnSpPr>
          <p:cNvPr id="11" name="Straight Connector 10"/>
          <p:cNvCxnSpPr/>
          <p:nvPr/>
        </p:nvCxnSpPr>
        <p:spPr>
          <a:xfrm>
            <a:off x="492615" y="6303100"/>
            <a:ext cx="1120698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Subtitle 2"/>
          <p:cNvSpPr>
            <a:spLocks noGrp="1"/>
          </p:cNvSpPr>
          <p:nvPr>
            <p:ph type="subTitle" idx="1"/>
          </p:nvPr>
        </p:nvSpPr>
        <p:spPr>
          <a:xfrm>
            <a:off x="6190446" y="476250"/>
            <a:ext cx="5509153" cy="648000"/>
          </a:xfrm>
        </p:spPr>
        <p:txBody>
          <a:bodyPr/>
          <a:lstStyle>
            <a:lvl1pPr marL="0" indent="0" algn="l">
              <a:lnSpc>
                <a:spcPts val="1179"/>
              </a:lnSpc>
              <a:spcBef>
                <a:spcPts val="0"/>
              </a:spcBef>
              <a:buNone/>
              <a:defRPr sz="998">
                <a:latin typeface="Calibri" panose="020F0502020204030204" pitchFamily="34" charset="0"/>
                <a:cs typeface="Calibri" panose="020F0502020204030204" pitchFamily="34" charset="0"/>
              </a:defRPr>
            </a:lvl1pPr>
            <a:lvl2pPr marL="457203" indent="0" algn="ctr">
              <a:buNone/>
              <a:defRPr sz="2000"/>
            </a:lvl2pPr>
            <a:lvl3pPr marL="914406" indent="0" algn="ctr">
              <a:buNone/>
              <a:defRPr sz="1800"/>
            </a:lvl3pPr>
            <a:lvl4pPr marL="1371609" indent="0" algn="ctr">
              <a:buNone/>
              <a:defRPr sz="1600"/>
            </a:lvl4pPr>
            <a:lvl5pPr marL="1828812" indent="0" algn="ctr">
              <a:buNone/>
              <a:defRPr sz="1600"/>
            </a:lvl5pPr>
            <a:lvl6pPr marL="2286015" indent="0" algn="ctr">
              <a:buNone/>
              <a:defRPr sz="1600"/>
            </a:lvl6pPr>
            <a:lvl7pPr marL="2743218" indent="0" algn="ctr">
              <a:buNone/>
              <a:defRPr sz="1600"/>
            </a:lvl7pPr>
            <a:lvl8pPr marL="3200421" indent="0" algn="ctr">
              <a:buNone/>
              <a:defRPr sz="1600"/>
            </a:lvl8pPr>
            <a:lvl9pPr marL="3657624" indent="0" algn="ctr">
              <a:buNone/>
              <a:defRPr sz="1600"/>
            </a:lvl9pPr>
          </a:lstStyle>
          <a:p>
            <a:r>
              <a:rPr lang="en-US"/>
              <a:t>Click to edit Master subtitle style</a:t>
            </a:r>
          </a:p>
        </p:txBody>
      </p:sp>
    </p:spTree>
    <p:extLst>
      <p:ext uri="{BB962C8B-B14F-4D97-AF65-F5344CB8AC3E}">
        <p14:creationId xmlns:p14="http://schemas.microsoft.com/office/powerpoint/2010/main" val="17763541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EPA">
    <p:spTree>
      <p:nvGrpSpPr>
        <p:cNvPr id="1" name=""/>
        <p:cNvGrpSpPr/>
        <p:nvPr/>
      </p:nvGrpSpPr>
      <p:grpSpPr>
        <a:xfrm>
          <a:off x="0" y="0"/>
          <a:ext cx="0" cy="0"/>
          <a:chOff x="0" y="0"/>
          <a:chExt cx="0" cy="0"/>
        </a:xfrm>
      </p:grpSpPr>
      <p:sp>
        <p:nvSpPr>
          <p:cNvPr id="2" name="Title 1"/>
          <p:cNvSpPr>
            <a:spLocks noGrp="1"/>
          </p:cNvSpPr>
          <p:nvPr>
            <p:ph type="title"/>
          </p:nvPr>
        </p:nvSpPr>
        <p:spPr>
          <a:xfrm>
            <a:off x="492615" y="477000"/>
            <a:ext cx="5513178" cy="648002"/>
          </a:xfrm>
        </p:spPr>
        <p:txBody>
          <a:bodyPr anchor="t"/>
          <a:lstStyle>
            <a:lvl1pPr>
              <a:lnSpc>
                <a:spcPts val="2268"/>
              </a:lnSpc>
              <a:defRPr lang="en-US" sz="2268" b="1" i="0" kern="1200" cap="all" spc="0" baseline="0" smtClean="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r>
              <a:rPr lang="en-US"/>
              <a:t>Click to edit Master title style</a:t>
            </a:r>
          </a:p>
        </p:txBody>
      </p:sp>
      <p:cxnSp>
        <p:nvCxnSpPr>
          <p:cNvPr id="14" name="Straight Connector 13"/>
          <p:cNvCxnSpPr/>
          <p:nvPr/>
        </p:nvCxnSpPr>
        <p:spPr>
          <a:xfrm>
            <a:off x="492615" y="327714"/>
            <a:ext cx="551317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186419" y="327714"/>
            <a:ext cx="551317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92615" y="6303100"/>
            <a:ext cx="1120698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ooter Placeholder 5"/>
          <p:cNvSpPr>
            <a:spLocks noGrp="1"/>
          </p:cNvSpPr>
          <p:nvPr>
            <p:ph type="ftr" sz="quarter" idx="14"/>
          </p:nvPr>
        </p:nvSpPr>
        <p:spPr>
          <a:xfrm>
            <a:off x="2139923" y="6433733"/>
            <a:ext cx="7912367" cy="289195"/>
          </a:xfrm>
          <a:prstGeom prst="rect">
            <a:avLst/>
          </a:prstGeom>
        </p:spPr>
        <p:txBody>
          <a:bodyPr/>
          <a:lstStyle>
            <a:lvl1pPr>
              <a:defRPr>
                <a:latin typeface="Calibri" panose="020F0502020204030204" pitchFamily="34" charset="0"/>
                <a:cs typeface="Calibri" panose="020F050202020403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all" spc="0" normalizeH="0" baseline="0" noProof="0">
                <a:ln>
                  <a:noFill/>
                </a:ln>
                <a:solidFill>
                  <a:srgbClr val="262626"/>
                </a:solidFill>
                <a:effectLst/>
                <a:uLnTx/>
                <a:uFillTx/>
                <a:latin typeface="Calibri" panose="020F0502020204030204" pitchFamily="34" charset="0"/>
                <a:cs typeface="Calibri" panose="020F0502020204030204" pitchFamily="34" charset="0"/>
              </a:rPr>
              <a:t>Strictly Private and Confidential</a:t>
            </a:r>
          </a:p>
        </p:txBody>
      </p:sp>
      <p:sp>
        <p:nvSpPr>
          <p:cNvPr id="7" name="Slide Number Placeholder 6"/>
          <p:cNvSpPr>
            <a:spLocks noGrp="1"/>
          </p:cNvSpPr>
          <p:nvPr>
            <p:ph type="sldNum" sz="quarter" idx="15"/>
          </p:nvPr>
        </p:nvSpPr>
        <p:spPr>
          <a:xfrm>
            <a:off x="10052291" y="6433733"/>
            <a:ext cx="1647308" cy="289195"/>
          </a:xfrm>
          <a:prstGeom prst="rect">
            <a:avLst/>
          </a:prstGeom>
        </p:spPr>
        <p:txBody>
          <a:bodyPr/>
          <a:lstStyle>
            <a:lvl1pPr>
              <a:defRPr>
                <a:latin typeface="Calibri" panose="020F0502020204030204" pitchFamily="34" charset="0"/>
                <a:cs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56098C5-2FD7-BA4E-AC25-5D402AD180CA}" type="slidenum">
              <a:rPr kumimoji="0" lang="en-GB" sz="1000" b="0" i="0" u="none" strike="noStrike" kern="1200" cap="none" spc="0" normalizeH="0" baseline="0" noProof="0" smtClean="0">
                <a:ln>
                  <a:noFill/>
                </a:ln>
                <a:solidFill>
                  <a:srgbClr val="262626"/>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srgbClr val="262626"/>
              </a:solidFill>
              <a:effectLst/>
              <a:uLnTx/>
              <a:uFillTx/>
              <a:latin typeface="Calibri" panose="020F0502020204030204" pitchFamily="34" charset="0"/>
              <a:ea typeface="+mn-ea"/>
              <a:cs typeface="Calibri" panose="020F0502020204030204" pitchFamily="34" charset="0"/>
            </a:endParaRPr>
          </a:p>
        </p:txBody>
      </p:sp>
      <p:sp>
        <p:nvSpPr>
          <p:cNvPr id="12" name="Subtitle 2"/>
          <p:cNvSpPr>
            <a:spLocks noGrp="1"/>
          </p:cNvSpPr>
          <p:nvPr>
            <p:ph type="subTitle" idx="1"/>
          </p:nvPr>
        </p:nvSpPr>
        <p:spPr>
          <a:xfrm>
            <a:off x="6190446" y="476250"/>
            <a:ext cx="5509153" cy="648000"/>
          </a:xfrm>
        </p:spPr>
        <p:txBody>
          <a:bodyPr/>
          <a:lstStyle>
            <a:lvl1pPr marL="0" indent="0" algn="l">
              <a:lnSpc>
                <a:spcPts val="1179"/>
              </a:lnSpc>
              <a:spcBef>
                <a:spcPts val="0"/>
              </a:spcBef>
              <a:buNone/>
              <a:defRPr sz="998">
                <a:latin typeface="Calibri" panose="020F0502020204030204" pitchFamily="34" charset="0"/>
                <a:cs typeface="Calibri" panose="020F0502020204030204" pitchFamily="34" charset="0"/>
              </a:defRPr>
            </a:lvl1pPr>
            <a:lvl2pPr marL="457203" indent="0" algn="ctr">
              <a:buNone/>
              <a:defRPr sz="2000"/>
            </a:lvl2pPr>
            <a:lvl3pPr marL="914406" indent="0" algn="ctr">
              <a:buNone/>
              <a:defRPr sz="1800"/>
            </a:lvl3pPr>
            <a:lvl4pPr marL="1371609" indent="0" algn="ctr">
              <a:buNone/>
              <a:defRPr sz="1600"/>
            </a:lvl4pPr>
            <a:lvl5pPr marL="1828812" indent="0" algn="ctr">
              <a:buNone/>
              <a:defRPr sz="1600"/>
            </a:lvl5pPr>
            <a:lvl6pPr marL="2286015" indent="0" algn="ctr">
              <a:buNone/>
              <a:defRPr sz="1600"/>
            </a:lvl6pPr>
            <a:lvl7pPr marL="2743218" indent="0" algn="ctr">
              <a:buNone/>
              <a:defRPr sz="1600"/>
            </a:lvl7pPr>
            <a:lvl8pPr marL="3200421" indent="0" algn="ctr">
              <a:buNone/>
              <a:defRPr sz="1600"/>
            </a:lvl8pPr>
            <a:lvl9pPr marL="3657624" indent="0" algn="ctr">
              <a:buNone/>
              <a:defRPr sz="1600"/>
            </a:lvl9pPr>
          </a:lstStyle>
          <a:p>
            <a:r>
              <a:rPr lang="en-US"/>
              <a:t>Click to edit Master subtitle style</a:t>
            </a:r>
          </a:p>
        </p:txBody>
      </p:sp>
      <p:sp>
        <p:nvSpPr>
          <p:cNvPr id="13" name="Content Placeholder 2">
            <a:extLst>
              <a:ext uri="{FF2B5EF4-FFF2-40B4-BE49-F238E27FC236}">
                <a16:creationId xmlns:a16="http://schemas.microsoft.com/office/drawing/2014/main" id="{564FF55F-978B-414D-8BEB-EA19C5F7DEBF}"/>
              </a:ext>
            </a:extLst>
          </p:cNvPr>
          <p:cNvSpPr>
            <a:spLocks noGrp="1"/>
          </p:cNvSpPr>
          <p:nvPr>
            <p:ph idx="16"/>
          </p:nvPr>
        </p:nvSpPr>
        <p:spPr>
          <a:xfrm>
            <a:off x="4400710" y="1268412"/>
            <a:ext cx="7298676" cy="4883784"/>
          </a:xfrm>
          <a:prstGeom prst="rect">
            <a:avLst/>
          </a:prstGeom>
        </p:spPr>
        <p:txBody>
          <a:bodyPr>
            <a:noAutofit/>
          </a:bodyPr>
          <a:lstStyle>
            <a:lvl1pPr>
              <a:spcBef>
                <a:spcPts val="1200"/>
              </a:spcBef>
              <a:spcAft>
                <a:spcPts val="600"/>
              </a:spcAft>
              <a:defRPr sz="1600"/>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2">
            <a:extLst>
              <a:ext uri="{FF2B5EF4-FFF2-40B4-BE49-F238E27FC236}">
                <a16:creationId xmlns:a16="http://schemas.microsoft.com/office/drawing/2014/main" id="{0A90CBBE-59DE-435C-AFA9-6B0287D5E77B}"/>
              </a:ext>
            </a:extLst>
          </p:cNvPr>
          <p:cNvSpPr>
            <a:spLocks noGrp="1"/>
          </p:cNvSpPr>
          <p:nvPr>
            <p:ph idx="12"/>
          </p:nvPr>
        </p:nvSpPr>
        <p:spPr>
          <a:xfrm>
            <a:off x="492614" y="1268412"/>
            <a:ext cx="3809999" cy="4883784"/>
          </a:xfrm>
          <a:prstGeom prst="rect">
            <a:avLst/>
          </a:prstGeom>
        </p:spPr>
        <p:txBody>
          <a:bodyPr>
            <a:noAutofit/>
          </a:bodyPr>
          <a:lstStyle>
            <a:lvl1pPr>
              <a:spcBef>
                <a:spcPts val="1200"/>
              </a:spcBef>
              <a:spcAft>
                <a:spcPts val="600"/>
              </a:spcAft>
              <a:defRPr sz="1600"/>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78262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17" name="Text Placeholder 5">
            <a:extLst>
              <a:ext uri="{FF2B5EF4-FFF2-40B4-BE49-F238E27FC236}">
                <a16:creationId xmlns:a16="http://schemas.microsoft.com/office/drawing/2014/main" id="{7CC72626-4648-4C9A-997D-B89D910F3DB6}"/>
              </a:ext>
            </a:extLst>
          </p:cNvPr>
          <p:cNvSpPr>
            <a:spLocks noGrp="1"/>
          </p:cNvSpPr>
          <p:nvPr>
            <p:ph type="body" sz="quarter" idx="10"/>
          </p:nvPr>
        </p:nvSpPr>
        <p:spPr>
          <a:xfrm>
            <a:off x="492614" y="1268412"/>
            <a:ext cx="5513779" cy="4898943"/>
          </a:xfrm>
        </p:spPr>
        <p:txBody>
          <a:bodyPr/>
          <a:lstStyle>
            <a:lvl1pPr marL="180000" indent="-180000">
              <a:lnSpc>
                <a:spcPct val="100000"/>
              </a:lnSpc>
              <a:spcBef>
                <a:spcPts val="1200"/>
              </a:spcBef>
              <a:spcAft>
                <a:spcPts val="600"/>
              </a:spcAft>
              <a:buFont typeface="Arial" charset="0"/>
              <a:buChar char="•"/>
              <a:defRPr sz="1700">
                <a:latin typeface="Calibri" panose="020F0502020204030204" pitchFamily="34" charset="0"/>
                <a:cs typeface="Calibri" panose="020F0502020204030204" pitchFamily="34" charset="0"/>
              </a:defRPr>
            </a:lvl1pPr>
            <a:lvl2pPr marL="457190" indent="-180000">
              <a:lnSpc>
                <a:spcPct val="100000"/>
              </a:lnSpc>
              <a:spcBef>
                <a:spcPts val="0"/>
              </a:spcBef>
              <a:spcAft>
                <a:spcPts val="600"/>
              </a:spcAft>
              <a:defRPr lang="en-US" sz="1400" b="0" i="0" kern="1200" dirty="0" smtClean="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685843" indent="-180000">
              <a:lnSpc>
                <a:spcPct val="100000"/>
              </a:lnSpc>
              <a:spcBef>
                <a:spcPts val="0"/>
              </a:spcBef>
              <a:spcAft>
                <a:spcPts val="600"/>
              </a:spcAft>
              <a:tabLst/>
              <a:defRPr lang="en-US" sz="1400" b="0" i="0" kern="1200" dirty="0" smtClean="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914458" indent="-180000">
              <a:lnSpc>
                <a:spcPct val="100000"/>
              </a:lnSpc>
              <a:spcBef>
                <a:spcPts val="0"/>
              </a:spcBef>
              <a:spcAft>
                <a:spcPts val="600"/>
              </a:spcAft>
              <a:tabLst/>
              <a:defRPr sz="1400">
                <a:latin typeface="Calibri" panose="020F0502020204030204" pitchFamily="34" charset="0"/>
                <a:cs typeface="Calibri" panose="020F0502020204030204" pitchFamily="34" charset="0"/>
              </a:defRPr>
            </a:lvl4pPr>
            <a:lvl5pPr marL="1143072" indent="228614">
              <a:lnSpc>
                <a:spcPct val="100000"/>
              </a:lnSpc>
              <a:spcBef>
                <a:spcPts val="0"/>
              </a:spcBef>
              <a:spcAft>
                <a:spcPts val="600"/>
              </a:spcAft>
              <a:tabLst/>
              <a:defRPr sz="1400">
                <a:latin typeface="InterFace" panose="020B0503020203020204" pitchFamily="34" charset="0"/>
                <a:cs typeface="InterFace" panose="020B05030202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p:cNvSpPr>
            <a:spLocks noGrp="1"/>
          </p:cNvSpPr>
          <p:nvPr>
            <p:ph type="title"/>
          </p:nvPr>
        </p:nvSpPr>
        <p:spPr>
          <a:xfrm>
            <a:off x="492615" y="477000"/>
            <a:ext cx="5513178" cy="648002"/>
          </a:xfrm>
        </p:spPr>
        <p:txBody>
          <a:bodyPr anchor="t"/>
          <a:lstStyle>
            <a:lvl1pPr>
              <a:lnSpc>
                <a:spcPts val="2268"/>
              </a:lnSpc>
              <a:defRPr lang="en-US" sz="2268" b="1" i="0" kern="1200" cap="all" spc="0" baseline="0" smtClean="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r>
              <a:rPr lang="en-US"/>
              <a:t>Click to edit Master title style</a:t>
            </a:r>
          </a:p>
        </p:txBody>
      </p:sp>
      <p:cxnSp>
        <p:nvCxnSpPr>
          <p:cNvPr id="14" name="Straight Connector 13"/>
          <p:cNvCxnSpPr/>
          <p:nvPr/>
        </p:nvCxnSpPr>
        <p:spPr>
          <a:xfrm>
            <a:off x="492615" y="327714"/>
            <a:ext cx="551317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186419" y="327714"/>
            <a:ext cx="551317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92615" y="6303100"/>
            <a:ext cx="1120698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ooter Placeholder 5"/>
          <p:cNvSpPr>
            <a:spLocks noGrp="1"/>
          </p:cNvSpPr>
          <p:nvPr>
            <p:ph type="ftr" sz="quarter" idx="14"/>
          </p:nvPr>
        </p:nvSpPr>
        <p:spPr>
          <a:xfrm>
            <a:off x="2139923" y="6433733"/>
            <a:ext cx="7912367" cy="289195"/>
          </a:xfrm>
          <a:prstGeom prst="rect">
            <a:avLst/>
          </a:prstGeom>
        </p:spPr>
        <p:txBody>
          <a:bodyPr/>
          <a:lstStyle>
            <a:lvl1pPr>
              <a:defRPr>
                <a:latin typeface="Calibri" panose="020F0502020204030204" pitchFamily="34" charset="0"/>
                <a:cs typeface="Calibri" panose="020F050202020403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all" spc="0" normalizeH="0" baseline="0" noProof="0">
                <a:ln>
                  <a:noFill/>
                </a:ln>
                <a:solidFill>
                  <a:srgbClr val="262626"/>
                </a:solidFill>
                <a:effectLst/>
                <a:uLnTx/>
                <a:uFillTx/>
                <a:latin typeface="Calibri" panose="020F0502020204030204" pitchFamily="34" charset="0"/>
                <a:cs typeface="Calibri" panose="020F0502020204030204" pitchFamily="34" charset="0"/>
              </a:rPr>
              <a:t>Strictly Private and Confidential</a:t>
            </a:r>
          </a:p>
        </p:txBody>
      </p:sp>
      <p:sp>
        <p:nvSpPr>
          <p:cNvPr id="7" name="Slide Number Placeholder 6"/>
          <p:cNvSpPr>
            <a:spLocks noGrp="1"/>
          </p:cNvSpPr>
          <p:nvPr>
            <p:ph type="sldNum" sz="quarter" idx="15"/>
          </p:nvPr>
        </p:nvSpPr>
        <p:spPr>
          <a:xfrm>
            <a:off x="10052291" y="6433733"/>
            <a:ext cx="1647308" cy="289195"/>
          </a:xfrm>
          <a:prstGeom prst="rect">
            <a:avLst/>
          </a:prstGeom>
        </p:spPr>
        <p:txBody>
          <a:bodyPr/>
          <a:lstStyle>
            <a:lvl1pPr>
              <a:defRPr>
                <a:latin typeface="Calibri" panose="020F0502020204030204" pitchFamily="34" charset="0"/>
                <a:cs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56098C5-2FD7-BA4E-AC25-5D402AD180CA}" type="slidenum">
              <a:rPr kumimoji="0" lang="en-GB" sz="1000" b="0" i="0" u="none" strike="noStrike" kern="1200" cap="none" spc="0" normalizeH="0" baseline="0" noProof="0" smtClean="0">
                <a:ln>
                  <a:noFill/>
                </a:ln>
                <a:solidFill>
                  <a:srgbClr val="262626"/>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srgbClr val="262626"/>
              </a:solidFill>
              <a:effectLst/>
              <a:uLnTx/>
              <a:uFillTx/>
              <a:latin typeface="Calibri" panose="020F0502020204030204" pitchFamily="34" charset="0"/>
              <a:ea typeface="+mn-ea"/>
              <a:cs typeface="Calibri" panose="020F0502020204030204" pitchFamily="34" charset="0"/>
            </a:endParaRPr>
          </a:p>
        </p:txBody>
      </p:sp>
      <p:sp>
        <p:nvSpPr>
          <p:cNvPr id="12" name="Subtitle 2"/>
          <p:cNvSpPr>
            <a:spLocks noGrp="1"/>
          </p:cNvSpPr>
          <p:nvPr>
            <p:ph type="subTitle" idx="1"/>
          </p:nvPr>
        </p:nvSpPr>
        <p:spPr>
          <a:xfrm>
            <a:off x="6190446" y="476250"/>
            <a:ext cx="5509153" cy="648000"/>
          </a:xfrm>
        </p:spPr>
        <p:txBody>
          <a:bodyPr/>
          <a:lstStyle>
            <a:lvl1pPr marL="0" indent="0" algn="l">
              <a:lnSpc>
                <a:spcPts val="1179"/>
              </a:lnSpc>
              <a:spcBef>
                <a:spcPts val="0"/>
              </a:spcBef>
              <a:buNone/>
              <a:defRPr sz="998">
                <a:latin typeface="Calibri" panose="020F0502020204030204" pitchFamily="34" charset="0"/>
                <a:cs typeface="Calibri" panose="020F0502020204030204" pitchFamily="34" charset="0"/>
              </a:defRPr>
            </a:lvl1pPr>
            <a:lvl2pPr marL="457203" indent="0" algn="ctr">
              <a:buNone/>
              <a:defRPr sz="2000"/>
            </a:lvl2pPr>
            <a:lvl3pPr marL="914406" indent="0" algn="ctr">
              <a:buNone/>
              <a:defRPr sz="1800"/>
            </a:lvl3pPr>
            <a:lvl4pPr marL="1371609" indent="0" algn="ctr">
              <a:buNone/>
              <a:defRPr sz="1600"/>
            </a:lvl4pPr>
            <a:lvl5pPr marL="1828812" indent="0" algn="ctr">
              <a:buNone/>
              <a:defRPr sz="1600"/>
            </a:lvl5pPr>
            <a:lvl6pPr marL="2286015" indent="0" algn="ctr">
              <a:buNone/>
              <a:defRPr sz="1600"/>
            </a:lvl6pPr>
            <a:lvl7pPr marL="2743218" indent="0" algn="ctr">
              <a:buNone/>
              <a:defRPr sz="1600"/>
            </a:lvl7pPr>
            <a:lvl8pPr marL="3200421" indent="0" algn="ctr">
              <a:buNone/>
              <a:defRPr sz="1600"/>
            </a:lvl8pPr>
            <a:lvl9pPr marL="3657624" indent="0" algn="ctr">
              <a:buNone/>
              <a:defRPr sz="1600"/>
            </a:lvl9pPr>
          </a:lstStyle>
          <a:p>
            <a:r>
              <a:rPr lang="en-US"/>
              <a:t>Click to edit Master subtitle style</a:t>
            </a:r>
          </a:p>
        </p:txBody>
      </p:sp>
      <p:sp>
        <p:nvSpPr>
          <p:cNvPr id="18" name="Text Placeholder 5">
            <a:extLst>
              <a:ext uri="{FF2B5EF4-FFF2-40B4-BE49-F238E27FC236}">
                <a16:creationId xmlns:a16="http://schemas.microsoft.com/office/drawing/2014/main" id="{47ED0D4B-4F8A-49EC-A558-7618236C73AC}"/>
              </a:ext>
            </a:extLst>
          </p:cNvPr>
          <p:cNvSpPr>
            <a:spLocks noGrp="1"/>
          </p:cNvSpPr>
          <p:nvPr>
            <p:ph type="body" sz="quarter" idx="17"/>
          </p:nvPr>
        </p:nvSpPr>
        <p:spPr>
          <a:xfrm>
            <a:off x="6190726" y="1268412"/>
            <a:ext cx="5513779" cy="4898943"/>
          </a:xfrm>
        </p:spPr>
        <p:txBody>
          <a:bodyPr/>
          <a:lstStyle>
            <a:lvl1pPr marL="180000" indent="-180000">
              <a:lnSpc>
                <a:spcPct val="100000"/>
              </a:lnSpc>
              <a:spcBef>
                <a:spcPts val="1200"/>
              </a:spcBef>
              <a:spcAft>
                <a:spcPts val="600"/>
              </a:spcAft>
              <a:buFont typeface="Arial" charset="0"/>
              <a:buChar char="•"/>
              <a:defRPr sz="1700">
                <a:latin typeface="Calibri" panose="020F0502020204030204" pitchFamily="34" charset="0"/>
                <a:cs typeface="Calibri" panose="020F0502020204030204" pitchFamily="34" charset="0"/>
              </a:defRPr>
            </a:lvl1pPr>
            <a:lvl2pPr marL="457190" indent="-180000">
              <a:lnSpc>
                <a:spcPct val="100000"/>
              </a:lnSpc>
              <a:spcBef>
                <a:spcPts val="0"/>
              </a:spcBef>
              <a:spcAft>
                <a:spcPts val="600"/>
              </a:spcAft>
              <a:defRPr lang="en-US" sz="1400" b="0" i="0" kern="1200" dirty="0" smtClean="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685843" indent="-180000">
              <a:lnSpc>
                <a:spcPct val="100000"/>
              </a:lnSpc>
              <a:spcBef>
                <a:spcPts val="0"/>
              </a:spcBef>
              <a:spcAft>
                <a:spcPts val="600"/>
              </a:spcAft>
              <a:tabLst/>
              <a:defRPr lang="en-US" sz="1400" b="0" i="0" kern="1200" dirty="0" smtClean="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914458" indent="-180000">
              <a:lnSpc>
                <a:spcPct val="100000"/>
              </a:lnSpc>
              <a:spcBef>
                <a:spcPts val="0"/>
              </a:spcBef>
              <a:spcAft>
                <a:spcPts val="600"/>
              </a:spcAft>
              <a:tabLst/>
              <a:defRPr sz="1400">
                <a:latin typeface="Calibri" panose="020F0502020204030204" pitchFamily="34" charset="0"/>
                <a:cs typeface="Calibri" panose="020F0502020204030204" pitchFamily="34" charset="0"/>
              </a:defRPr>
            </a:lvl4pPr>
            <a:lvl5pPr marL="1143072" indent="228614">
              <a:lnSpc>
                <a:spcPct val="100000"/>
              </a:lnSpc>
              <a:spcBef>
                <a:spcPts val="0"/>
              </a:spcBef>
              <a:spcAft>
                <a:spcPts val="600"/>
              </a:spcAft>
              <a:tabLst/>
              <a:defRPr sz="1400">
                <a:latin typeface="InterFace" panose="020B0503020203020204" pitchFamily="34" charset="0"/>
                <a:cs typeface="InterFace" panose="020B05030202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680628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hree Content - SPLIT">
    <p:spTree>
      <p:nvGrpSpPr>
        <p:cNvPr id="1" name=""/>
        <p:cNvGrpSpPr/>
        <p:nvPr/>
      </p:nvGrpSpPr>
      <p:grpSpPr>
        <a:xfrm>
          <a:off x="0" y="0"/>
          <a:ext cx="0" cy="0"/>
          <a:chOff x="0" y="0"/>
          <a:chExt cx="0" cy="0"/>
        </a:xfrm>
      </p:grpSpPr>
      <p:sp>
        <p:nvSpPr>
          <p:cNvPr id="20" name="Text Placeholder 5">
            <a:extLst>
              <a:ext uri="{FF2B5EF4-FFF2-40B4-BE49-F238E27FC236}">
                <a16:creationId xmlns:a16="http://schemas.microsoft.com/office/drawing/2014/main" id="{EEF8D009-E454-473F-B4CC-CC2012791819}"/>
              </a:ext>
            </a:extLst>
          </p:cNvPr>
          <p:cNvSpPr>
            <a:spLocks noGrp="1"/>
          </p:cNvSpPr>
          <p:nvPr>
            <p:ph type="body" sz="quarter" idx="20"/>
          </p:nvPr>
        </p:nvSpPr>
        <p:spPr>
          <a:xfrm>
            <a:off x="487760" y="3061510"/>
            <a:ext cx="5518633" cy="3105846"/>
          </a:xfrm>
        </p:spPr>
        <p:txBody>
          <a:bodyPr/>
          <a:lstStyle>
            <a:lvl1pPr marL="180000" indent="-180000">
              <a:lnSpc>
                <a:spcPct val="100000"/>
              </a:lnSpc>
              <a:spcBef>
                <a:spcPts val="1200"/>
              </a:spcBef>
              <a:spcAft>
                <a:spcPts val="600"/>
              </a:spcAft>
              <a:buFont typeface="Arial" charset="0"/>
              <a:buChar char="•"/>
              <a:defRPr sz="1700">
                <a:latin typeface="Calibri" panose="020F0502020204030204" pitchFamily="34" charset="0"/>
                <a:cs typeface="Calibri" panose="020F0502020204030204" pitchFamily="34" charset="0"/>
              </a:defRPr>
            </a:lvl1pPr>
            <a:lvl2pPr marL="457190" indent="-180000">
              <a:lnSpc>
                <a:spcPct val="100000"/>
              </a:lnSpc>
              <a:spcBef>
                <a:spcPts val="0"/>
              </a:spcBef>
              <a:spcAft>
                <a:spcPts val="600"/>
              </a:spcAft>
              <a:defRPr lang="en-US" sz="1400" b="0" i="0" kern="1200" dirty="0" smtClean="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685843" indent="-180000">
              <a:lnSpc>
                <a:spcPct val="100000"/>
              </a:lnSpc>
              <a:spcBef>
                <a:spcPts val="0"/>
              </a:spcBef>
              <a:spcAft>
                <a:spcPts val="600"/>
              </a:spcAft>
              <a:tabLst/>
              <a:defRPr lang="en-US" sz="1400" b="0" i="0" kern="1200" dirty="0" smtClean="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914458" indent="-180000">
              <a:lnSpc>
                <a:spcPct val="100000"/>
              </a:lnSpc>
              <a:spcBef>
                <a:spcPts val="0"/>
              </a:spcBef>
              <a:spcAft>
                <a:spcPts val="600"/>
              </a:spcAft>
              <a:tabLst/>
              <a:defRPr sz="1400">
                <a:latin typeface="Calibri" panose="020F0502020204030204" pitchFamily="34" charset="0"/>
                <a:cs typeface="Calibri" panose="020F0502020204030204" pitchFamily="34" charset="0"/>
              </a:defRPr>
            </a:lvl4pPr>
            <a:lvl5pPr marL="1143072" indent="228614">
              <a:lnSpc>
                <a:spcPct val="100000"/>
              </a:lnSpc>
              <a:spcBef>
                <a:spcPts val="0"/>
              </a:spcBef>
              <a:spcAft>
                <a:spcPts val="600"/>
              </a:spcAft>
              <a:tabLst/>
              <a:defRPr sz="1400">
                <a:latin typeface="InterFace" panose="020B0503020203020204" pitchFamily="34" charset="0"/>
                <a:cs typeface="InterFace" panose="020B05030202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5">
            <a:extLst>
              <a:ext uri="{FF2B5EF4-FFF2-40B4-BE49-F238E27FC236}">
                <a16:creationId xmlns:a16="http://schemas.microsoft.com/office/drawing/2014/main" id="{05A6FB47-5D15-41B2-AD28-CD163CF7C30B}"/>
              </a:ext>
            </a:extLst>
          </p:cNvPr>
          <p:cNvSpPr>
            <a:spLocks noGrp="1"/>
          </p:cNvSpPr>
          <p:nvPr>
            <p:ph type="body" sz="quarter" idx="19"/>
          </p:nvPr>
        </p:nvSpPr>
        <p:spPr>
          <a:xfrm>
            <a:off x="492614" y="1268412"/>
            <a:ext cx="11211838" cy="1669916"/>
          </a:xfrm>
        </p:spPr>
        <p:txBody>
          <a:bodyPr/>
          <a:lstStyle>
            <a:lvl1pPr marL="180000" indent="-180000">
              <a:lnSpc>
                <a:spcPct val="100000"/>
              </a:lnSpc>
              <a:spcBef>
                <a:spcPts val="1200"/>
              </a:spcBef>
              <a:spcAft>
                <a:spcPts val="600"/>
              </a:spcAft>
              <a:buFont typeface="Arial" charset="0"/>
              <a:buChar char="•"/>
              <a:defRPr sz="1700">
                <a:latin typeface="Calibri" panose="020F0502020204030204" pitchFamily="34" charset="0"/>
                <a:cs typeface="Calibri" panose="020F0502020204030204" pitchFamily="34" charset="0"/>
              </a:defRPr>
            </a:lvl1pPr>
            <a:lvl2pPr marL="457190" indent="-180000">
              <a:lnSpc>
                <a:spcPct val="100000"/>
              </a:lnSpc>
              <a:spcBef>
                <a:spcPts val="0"/>
              </a:spcBef>
              <a:spcAft>
                <a:spcPts val="600"/>
              </a:spcAft>
              <a:defRPr lang="en-US" sz="1400" b="0" i="0" kern="1200" dirty="0" smtClean="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685843" indent="-180000">
              <a:lnSpc>
                <a:spcPct val="100000"/>
              </a:lnSpc>
              <a:spcBef>
                <a:spcPts val="0"/>
              </a:spcBef>
              <a:spcAft>
                <a:spcPts val="600"/>
              </a:spcAft>
              <a:tabLst/>
              <a:defRPr lang="en-US" sz="1400" b="0" i="0" kern="1200" dirty="0" smtClean="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914458" indent="-180000">
              <a:lnSpc>
                <a:spcPct val="100000"/>
              </a:lnSpc>
              <a:spcBef>
                <a:spcPts val="0"/>
              </a:spcBef>
              <a:spcAft>
                <a:spcPts val="600"/>
              </a:spcAft>
              <a:tabLst/>
              <a:defRPr sz="1400">
                <a:latin typeface="Calibri" panose="020F0502020204030204" pitchFamily="34" charset="0"/>
                <a:cs typeface="Calibri" panose="020F0502020204030204" pitchFamily="34" charset="0"/>
              </a:defRPr>
            </a:lvl4pPr>
            <a:lvl5pPr marL="1143072" indent="228614">
              <a:lnSpc>
                <a:spcPct val="100000"/>
              </a:lnSpc>
              <a:spcBef>
                <a:spcPts val="0"/>
              </a:spcBef>
              <a:spcAft>
                <a:spcPts val="600"/>
              </a:spcAft>
              <a:tabLst/>
              <a:defRPr sz="1400">
                <a:latin typeface="InterFace" panose="020B0503020203020204" pitchFamily="34" charset="0"/>
                <a:cs typeface="InterFace" panose="020B05030202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p:cNvSpPr>
            <a:spLocks noGrp="1"/>
          </p:cNvSpPr>
          <p:nvPr>
            <p:ph type="title"/>
          </p:nvPr>
        </p:nvSpPr>
        <p:spPr>
          <a:xfrm>
            <a:off x="492615" y="477000"/>
            <a:ext cx="5513178" cy="648002"/>
          </a:xfrm>
        </p:spPr>
        <p:txBody>
          <a:bodyPr anchor="t"/>
          <a:lstStyle>
            <a:lvl1pPr>
              <a:lnSpc>
                <a:spcPts val="2268"/>
              </a:lnSpc>
              <a:defRPr lang="en-US" sz="2268" b="1" i="0" kern="1200" cap="all" spc="0" baseline="0" smtClean="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r>
              <a:rPr lang="en-US"/>
              <a:t>Click to edit Master title style</a:t>
            </a:r>
          </a:p>
        </p:txBody>
      </p:sp>
      <p:cxnSp>
        <p:nvCxnSpPr>
          <p:cNvPr id="14" name="Straight Connector 13"/>
          <p:cNvCxnSpPr/>
          <p:nvPr/>
        </p:nvCxnSpPr>
        <p:spPr>
          <a:xfrm>
            <a:off x="492615" y="327714"/>
            <a:ext cx="551317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186419" y="327714"/>
            <a:ext cx="551317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92615" y="6303100"/>
            <a:ext cx="1120698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ooter Placeholder 5"/>
          <p:cNvSpPr>
            <a:spLocks noGrp="1"/>
          </p:cNvSpPr>
          <p:nvPr>
            <p:ph type="ftr" sz="quarter" idx="14"/>
          </p:nvPr>
        </p:nvSpPr>
        <p:spPr>
          <a:xfrm>
            <a:off x="2139923" y="6433733"/>
            <a:ext cx="7912367" cy="289195"/>
          </a:xfrm>
          <a:prstGeom prst="rect">
            <a:avLst/>
          </a:prstGeom>
        </p:spPr>
        <p:txBody>
          <a:bodyPr/>
          <a:lstStyle>
            <a:lvl1pPr>
              <a:defRPr>
                <a:latin typeface="Calibri" panose="020F0502020204030204" pitchFamily="34" charset="0"/>
                <a:cs typeface="Calibri" panose="020F050202020403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all" spc="0" normalizeH="0" baseline="0" noProof="0">
                <a:ln>
                  <a:noFill/>
                </a:ln>
                <a:solidFill>
                  <a:srgbClr val="262626"/>
                </a:solidFill>
                <a:effectLst/>
                <a:uLnTx/>
                <a:uFillTx/>
                <a:latin typeface="Calibri" panose="020F0502020204030204" pitchFamily="34" charset="0"/>
                <a:cs typeface="Calibri" panose="020F0502020204030204" pitchFamily="34" charset="0"/>
              </a:rPr>
              <a:t>Strictly Private and Confidential</a:t>
            </a:r>
          </a:p>
        </p:txBody>
      </p:sp>
      <p:sp>
        <p:nvSpPr>
          <p:cNvPr id="7" name="Slide Number Placeholder 6"/>
          <p:cNvSpPr>
            <a:spLocks noGrp="1"/>
          </p:cNvSpPr>
          <p:nvPr>
            <p:ph type="sldNum" sz="quarter" idx="15"/>
          </p:nvPr>
        </p:nvSpPr>
        <p:spPr>
          <a:xfrm>
            <a:off x="10052291" y="6433733"/>
            <a:ext cx="1647308" cy="289195"/>
          </a:xfrm>
          <a:prstGeom prst="rect">
            <a:avLst/>
          </a:prstGeom>
        </p:spPr>
        <p:txBody>
          <a:bodyPr/>
          <a:lstStyle>
            <a:lvl1pPr>
              <a:defRPr>
                <a:latin typeface="Calibri" panose="020F0502020204030204" pitchFamily="34" charset="0"/>
                <a:cs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56098C5-2FD7-BA4E-AC25-5D402AD180CA}" type="slidenum">
              <a:rPr kumimoji="0" lang="en-GB" sz="1000" b="0" i="0" u="none" strike="noStrike" kern="1200" cap="none" spc="0" normalizeH="0" baseline="0" noProof="0" smtClean="0">
                <a:ln>
                  <a:noFill/>
                </a:ln>
                <a:solidFill>
                  <a:srgbClr val="262626"/>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srgbClr val="262626"/>
              </a:solidFill>
              <a:effectLst/>
              <a:uLnTx/>
              <a:uFillTx/>
              <a:latin typeface="Calibri" panose="020F0502020204030204" pitchFamily="34" charset="0"/>
              <a:ea typeface="+mn-ea"/>
              <a:cs typeface="Calibri" panose="020F0502020204030204" pitchFamily="34" charset="0"/>
            </a:endParaRPr>
          </a:p>
        </p:txBody>
      </p:sp>
      <p:sp>
        <p:nvSpPr>
          <p:cNvPr id="12" name="Subtitle 2"/>
          <p:cNvSpPr>
            <a:spLocks noGrp="1"/>
          </p:cNvSpPr>
          <p:nvPr>
            <p:ph type="subTitle" idx="1"/>
          </p:nvPr>
        </p:nvSpPr>
        <p:spPr>
          <a:xfrm>
            <a:off x="6190446" y="476250"/>
            <a:ext cx="5509153" cy="648000"/>
          </a:xfrm>
        </p:spPr>
        <p:txBody>
          <a:bodyPr/>
          <a:lstStyle>
            <a:lvl1pPr marL="0" indent="0" algn="l">
              <a:lnSpc>
                <a:spcPts val="1179"/>
              </a:lnSpc>
              <a:spcBef>
                <a:spcPts val="0"/>
              </a:spcBef>
              <a:buNone/>
              <a:defRPr sz="998">
                <a:latin typeface="Calibri" panose="020F0502020204030204" pitchFamily="34" charset="0"/>
                <a:cs typeface="Calibri" panose="020F0502020204030204" pitchFamily="34" charset="0"/>
              </a:defRPr>
            </a:lvl1pPr>
            <a:lvl2pPr marL="457203" indent="0" algn="ctr">
              <a:buNone/>
              <a:defRPr sz="2000"/>
            </a:lvl2pPr>
            <a:lvl3pPr marL="914406" indent="0" algn="ctr">
              <a:buNone/>
              <a:defRPr sz="1800"/>
            </a:lvl3pPr>
            <a:lvl4pPr marL="1371609" indent="0" algn="ctr">
              <a:buNone/>
              <a:defRPr sz="1600"/>
            </a:lvl4pPr>
            <a:lvl5pPr marL="1828812" indent="0" algn="ctr">
              <a:buNone/>
              <a:defRPr sz="1600"/>
            </a:lvl5pPr>
            <a:lvl6pPr marL="2286015" indent="0" algn="ctr">
              <a:buNone/>
              <a:defRPr sz="1600"/>
            </a:lvl6pPr>
            <a:lvl7pPr marL="2743218" indent="0" algn="ctr">
              <a:buNone/>
              <a:defRPr sz="1600"/>
            </a:lvl7pPr>
            <a:lvl8pPr marL="3200421" indent="0" algn="ctr">
              <a:buNone/>
              <a:defRPr sz="1600"/>
            </a:lvl8pPr>
            <a:lvl9pPr marL="3657624" indent="0" algn="ctr">
              <a:buNone/>
              <a:defRPr sz="1600"/>
            </a:lvl9pPr>
          </a:lstStyle>
          <a:p>
            <a:r>
              <a:rPr lang="en-US"/>
              <a:t>Click to edit Master subtitle style</a:t>
            </a:r>
          </a:p>
        </p:txBody>
      </p:sp>
      <p:sp>
        <p:nvSpPr>
          <p:cNvPr id="21" name="Text Placeholder 5">
            <a:extLst>
              <a:ext uri="{FF2B5EF4-FFF2-40B4-BE49-F238E27FC236}">
                <a16:creationId xmlns:a16="http://schemas.microsoft.com/office/drawing/2014/main" id="{753DAA99-622D-4A05-9C97-3450CB297D17}"/>
              </a:ext>
            </a:extLst>
          </p:cNvPr>
          <p:cNvSpPr>
            <a:spLocks noGrp="1"/>
          </p:cNvSpPr>
          <p:nvPr>
            <p:ph type="body" sz="quarter" idx="21"/>
          </p:nvPr>
        </p:nvSpPr>
        <p:spPr>
          <a:xfrm>
            <a:off x="6190446" y="3060758"/>
            <a:ext cx="5518633" cy="3105846"/>
          </a:xfrm>
        </p:spPr>
        <p:txBody>
          <a:bodyPr/>
          <a:lstStyle>
            <a:lvl1pPr marL="180000" indent="-180000">
              <a:lnSpc>
                <a:spcPct val="100000"/>
              </a:lnSpc>
              <a:spcBef>
                <a:spcPts val="1200"/>
              </a:spcBef>
              <a:spcAft>
                <a:spcPts val="600"/>
              </a:spcAft>
              <a:buFont typeface="Arial" charset="0"/>
              <a:buChar char="•"/>
              <a:defRPr sz="1700">
                <a:latin typeface="Calibri" panose="020F0502020204030204" pitchFamily="34" charset="0"/>
                <a:cs typeface="Calibri" panose="020F0502020204030204" pitchFamily="34" charset="0"/>
              </a:defRPr>
            </a:lvl1pPr>
            <a:lvl2pPr marL="457190" indent="-180000">
              <a:lnSpc>
                <a:spcPct val="100000"/>
              </a:lnSpc>
              <a:spcBef>
                <a:spcPts val="0"/>
              </a:spcBef>
              <a:spcAft>
                <a:spcPts val="600"/>
              </a:spcAft>
              <a:defRPr lang="en-US" sz="1400" b="0" i="0" kern="1200" dirty="0" smtClean="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685843" indent="-180000">
              <a:lnSpc>
                <a:spcPct val="100000"/>
              </a:lnSpc>
              <a:spcBef>
                <a:spcPts val="0"/>
              </a:spcBef>
              <a:spcAft>
                <a:spcPts val="600"/>
              </a:spcAft>
              <a:tabLst/>
              <a:defRPr lang="en-US" sz="1400" b="0" i="0" kern="1200" dirty="0" smtClean="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914458" indent="-180000">
              <a:lnSpc>
                <a:spcPct val="100000"/>
              </a:lnSpc>
              <a:spcBef>
                <a:spcPts val="0"/>
              </a:spcBef>
              <a:spcAft>
                <a:spcPts val="600"/>
              </a:spcAft>
              <a:tabLst/>
              <a:defRPr sz="1400">
                <a:latin typeface="Calibri" panose="020F0502020204030204" pitchFamily="34" charset="0"/>
                <a:cs typeface="Calibri" panose="020F0502020204030204" pitchFamily="34" charset="0"/>
              </a:defRPr>
            </a:lvl4pPr>
            <a:lvl5pPr marL="1143072" indent="228614">
              <a:lnSpc>
                <a:spcPct val="100000"/>
              </a:lnSpc>
              <a:spcBef>
                <a:spcPts val="0"/>
              </a:spcBef>
              <a:spcAft>
                <a:spcPts val="600"/>
              </a:spcAft>
              <a:tabLst/>
              <a:defRPr sz="1400">
                <a:latin typeface="InterFace" panose="020B0503020203020204" pitchFamily="34" charset="0"/>
                <a:cs typeface="InterFace" panose="020B05030202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786080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hree Content - COLUMNS">
    <p:spTree>
      <p:nvGrpSpPr>
        <p:cNvPr id="1" name=""/>
        <p:cNvGrpSpPr/>
        <p:nvPr/>
      </p:nvGrpSpPr>
      <p:grpSpPr>
        <a:xfrm>
          <a:off x="0" y="0"/>
          <a:ext cx="0" cy="0"/>
          <a:chOff x="0" y="0"/>
          <a:chExt cx="0" cy="0"/>
        </a:xfrm>
      </p:grpSpPr>
      <p:sp>
        <p:nvSpPr>
          <p:cNvPr id="21" name="Text Placeholder 5">
            <a:extLst>
              <a:ext uri="{FF2B5EF4-FFF2-40B4-BE49-F238E27FC236}">
                <a16:creationId xmlns:a16="http://schemas.microsoft.com/office/drawing/2014/main" id="{1E6DCA3C-DAB4-4ABD-A8D2-E21956E9687B}"/>
              </a:ext>
            </a:extLst>
          </p:cNvPr>
          <p:cNvSpPr>
            <a:spLocks noGrp="1"/>
          </p:cNvSpPr>
          <p:nvPr>
            <p:ph type="body" sz="quarter" idx="20"/>
          </p:nvPr>
        </p:nvSpPr>
        <p:spPr>
          <a:xfrm>
            <a:off x="4276994" y="1268412"/>
            <a:ext cx="3635759" cy="4898943"/>
          </a:xfrm>
        </p:spPr>
        <p:txBody>
          <a:bodyPr/>
          <a:lstStyle>
            <a:lvl1pPr marL="180000" indent="-180000">
              <a:lnSpc>
                <a:spcPct val="100000"/>
              </a:lnSpc>
              <a:spcBef>
                <a:spcPts val="1200"/>
              </a:spcBef>
              <a:spcAft>
                <a:spcPts val="600"/>
              </a:spcAft>
              <a:buFont typeface="Arial" charset="0"/>
              <a:buChar char="•"/>
              <a:defRPr sz="1700">
                <a:latin typeface="Calibri" panose="020F0502020204030204" pitchFamily="34" charset="0"/>
                <a:cs typeface="Calibri" panose="020F0502020204030204" pitchFamily="34" charset="0"/>
              </a:defRPr>
            </a:lvl1pPr>
            <a:lvl2pPr marL="457190" indent="-180000">
              <a:lnSpc>
                <a:spcPct val="100000"/>
              </a:lnSpc>
              <a:spcBef>
                <a:spcPts val="0"/>
              </a:spcBef>
              <a:spcAft>
                <a:spcPts val="600"/>
              </a:spcAft>
              <a:defRPr lang="en-US" sz="1400" b="0" i="0" kern="1200" dirty="0" smtClean="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685843" indent="-180000">
              <a:lnSpc>
                <a:spcPct val="100000"/>
              </a:lnSpc>
              <a:spcBef>
                <a:spcPts val="0"/>
              </a:spcBef>
              <a:spcAft>
                <a:spcPts val="600"/>
              </a:spcAft>
              <a:tabLst/>
              <a:defRPr lang="en-US" sz="1400" b="0" i="0" kern="1200" dirty="0" smtClean="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914458" indent="-180000">
              <a:lnSpc>
                <a:spcPct val="100000"/>
              </a:lnSpc>
              <a:spcBef>
                <a:spcPts val="0"/>
              </a:spcBef>
              <a:spcAft>
                <a:spcPts val="600"/>
              </a:spcAft>
              <a:tabLst/>
              <a:defRPr sz="1400">
                <a:latin typeface="Calibri" panose="020F0502020204030204" pitchFamily="34" charset="0"/>
                <a:cs typeface="Calibri" panose="020F0502020204030204" pitchFamily="34" charset="0"/>
              </a:defRPr>
            </a:lvl4pPr>
            <a:lvl5pPr marL="1143072" indent="228614">
              <a:lnSpc>
                <a:spcPct val="100000"/>
              </a:lnSpc>
              <a:spcBef>
                <a:spcPts val="0"/>
              </a:spcBef>
              <a:spcAft>
                <a:spcPts val="600"/>
              </a:spcAft>
              <a:tabLst/>
              <a:defRPr sz="1400">
                <a:latin typeface="InterFace" panose="020B0503020203020204" pitchFamily="34" charset="0"/>
                <a:cs typeface="InterFace" panose="020B05030202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0" name="Text Placeholder 5">
            <a:extLst>
              <a:ext uri="{FF2B5EF4-FFF2-40B4-BE49-F238E27FC236}">
                <a16:creationId xmlns:a16="http://schemas.microsoft.com/office/drawing/2014/main" id="{B2CE7ED5-D81B-413A-897F-EED0F69D9B9E}"/>
              </a:ext>
            </a:extLst>
          </p:cNvPr>
          <p:cNvSpPr>
            <a:spLocks noGrp="1"/>
          </p:cNvSpPr>
          <p:nvPr>
            <p:ph type="body" sz="quarter" idx="10"/>
          </p:nvPr>
        </p:nvSpPr>
        <p:spPr>
          <a:xfrm>
            <a:off x="492614" y="1268412"/>
            <a:ext cx="3635759" cy="4898943"/>
          </a:xfrm>
        </p:spPr>
        <p:txBody>
          <a:bodyPr/>
          <a:lstStyle>
            <a:lvl1pPr marL="180000" indent="-180000">
              <a:lnSpc>
                <a:spcPct val="100000"/>
              </a:lnSpc>
              <a:spcBef>
                <a:spcPts val="1200"/>
              </a:spcBef>
              <a:spcAft>
                <a:spcPts val="600"/>
              </a:spcAft>
              <a:buFont typeface="Arial" charset="0"/>
              <a:buChar char="•"/>
              <a:defRPr sz="1700">
                <a:latin typeface="Calibri" panose="020F0502020204030204" pitchFamily="34" charset="0"/>
                <a:cs typeface="Calibri" panose="020F0502020204030204" pitchFamily="34" charset="0"/>
              </a:defRPr>
            </a:lvl1pPr>
            <a:lvl2pPr marL="457190" indent="-180000">
              <a:lnSpc>
                <a:spcPct val="100000"/>
              </a:lnSpc>
              <a:spcBef>
                <a:spcPts val="0"/>
              </a:spcBef>
              <a:spcAft>
                <a:spcPts val="600"/>
              </a:spcAft>
              <a:defRPr lang="en-US" sz="1400" b="0" i="0" kern="1200" dirty="0" smtClean="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685843" indent="-180000">
              <a:lnSpc>
                <a:spcPct val="100000"/>
              </a:lnSpc>
              <a:spcBef>
                <a:spcPts val="0"/>
              </a:spcBef>
              <a:spcAft>
                <a:spcPts val="600"/>
              </a:spcAft>
              <a:tabLst/>
              <a:defRPr lang="en-US" sz="1400" b="0" i="0" kern="1200" dirty="0" smtClean="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914458" indent="-180000">
              <a:lnSpc>
                <a:spcPct val="100000"/>
              </a:lnSpc>
              <a:spcBef>
                <a:spcPts val="0"/>
              </a:spcBef>
              <a:spcAft>
                <a:spcPts val="600"/>
              </a:spcAft>
              <a:tabLst/>
              <a:defRPr sz="1400">
                <a:latin typeface="Calibri" panose="020F0502020204030204" pitchFamily="34" charset="0"/>
                <a:cs typeface="Calibri" panose="020F0502020204030204" pitchFamily="34" charset="0"/>
              </a:defRPr>
            </a:lvl4pPr>
            <a:lvl5pPr marL="1143072" indent="228614">
              <a:lnSpc>
                <a:spcPct val="100000"/>
              </a:lnSpc>
              <a:spcBef>
                <a:spcPts val="0"/>
              </a:spcBef>
              <a:spcAft>
                <a:spcPts val="600"/>
              </a:spcAft>
              <a:tabLst/>
              <a:defRPr sz="1400">
                <a:latin typeface="InterFace" panose="020B0503020203020204" pitchFamily="34" charset="0"/>
                <a:cs typeface="InterFace" panose="020B05030202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p:cNvSpPr>
            <a:spLocks noGrp="1"/>
          </p:cNvSpPr>
          <p:nvPr>
            <p:ph type="title"/>
          </p:nvPr>
        </p:nvSpPr>
        <p:spPr>
          <a:xfrm>
            <a:off x="492387" y="476999"/>
            <a:ext cx="5513178" cy="648000"/>
          </a:xfrm>
        </p:spPr>
        <p:txBody>
          <a:bodyPr anchor="t"/>
          <a:lstStyle>
            <a:lvl1pPr>
              <a:lnSpc>
                <a:spcPts val="2268"/>
              </a:lnSpc>
              <a:defRPr lang="en-US" sz="2268" b="1" i="0" kern="1200" cap="all" spc="0" baseline="0" smtClean="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r>
              <a:rPr lang="en-US"/>
              <a:t>Click to edit Master title style</a:t>
            </a:r>
          </a:p>
        </p:txBody>
      </p:sp>
      <p:cxnSp>
        <p:nvCxnSpPr>
          <p:cNvPr id="14" name="Straight Connector 13"/>
          <p:cNvCxnSpPr/>
          <p:nvPr/>
        </p:nvCxnSpPr>
        <p:spPr>
          <a:xfrm>
            <a:off x="492615" y="327714"/>
            <a:ext cx="551317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186419" y="327714"/>
            <a:ext cx="551317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92615" y="6303100"/>
            <a:ext cx="1120698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5"/>
          </p:nvPr>
        </p:nvSpPr>
        <p:spPr>
          <a:xfrm>
            <a:off x="2139923" y="6433733"/>
            <a:ext cx="7912367" cy="289195"/>
          </a:xfrm>
          <a:prstGeom prst="rect">
            <a:avLst/>
          </a:prstGeom>
        </p:spPr>
        <p:txBody>
          <a:bodyPr/>
          <a:lstStyle>
            <a:lvl1pPr>
              <a:defRPr>
                <a:latin typeface="Calibri" panose="020F0502020204030204" pitchFamily="34" charset="0"/>
                <a:cs typeface="Calibri" panose="020F050202020403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all" spc="0" normalizeH="0" baseline="0" noProof="0">
                <a:ln>
                  <a:noFill/>
                </a:ln>
                <a:solidFill>
                  <a:srgbClr val="262626"/>
                </a:solidFill>
                <a:effectLst/>
                <a:uLnTx/>
                <a:uFillTx/>
                <a:latin typeface="Calibri" panose="020F0502020204030204" pitchFamily="34" charset="0"/>
                <a:cs typeface="Calibri" panose="020F0502020204030204" pitchFamily="34" charset="0"/>
              </a:rPr>
              <a:t>Strictly Private and Confidential</a:t>
            </a:r>
          </a:p>
        </p:txBody>
      </p:sp>
      <p:sp>
        <p:nvSpPr>
          <p:cNvPr id="9" name="Slide Number Placeholder 8"/>
          <p:cNvSpPr>
            <a:spLocks noGrp="1"/>
          </p:cNvSpPr>
          <p:nvPr>
            <p:ph type="sldNum" sz="quarter" idx="16"/>
          </p:nvPr>
        </p:nvSpPr>
        <p:spPr>
          <a:xfrm>
            <a:off x="10052291" y="6433733"/>
            <a:ext cx="1647308" cy="289195"/>
          </a:xfrm>
          <a:prstGeom prst="rect">
            <a:avLst/>
          </a:prstGeom>
        </p:spPr>
        <p:txBody>
          <a:bodyPr/>
          <a:lstStyle>
            <a:lvl1pPr>
              <a:defRPr>
                <a:latin typeface="Calibri" panose="020F0502020204030204" pitchFamily="34" charset="0"/>
                <a:cs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56098C5-2FD7-BA4E-AC25-5D402AD180CA}" type="slidenum">
              <a:rPr kumimoji="0" lang="en-GB" sz="1000" b="0" i="0" u="none" strike="noStrike" kern="1200" cap="none" spc="0" normalizeH="0" baseline="0" noProof="0" smtClean="0">
                <a:ln>
                  <a:noFill/>
                </a:ln>
                <a:solidFill>
                  <a:srgbClr val="262626"/>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srgbClr val="262626"/>
              </a:solidFill>
              <a:effectLst/>
              <a:uLnTx/>
              <a:uFillTx/>
              <a:latin typeface="Calibri" panose="020F0502020204030204" pitchFamily="34" charset="0"/>
              <a:ea typeface="+mn-ea"/>
              <a:cs typeface="Calibri" panose="020F0502020204030204" pitchFamily="34" charset="0"/>
            </a:endParaRPr>
          </a:p>
        </p:txBody>
      </p:sp>
      <p:sp>
        <p:nvSpPr>
          <p:cNvPr id="13" name="Subtitle 2"/>
          <p:cNvSpPr>
            <a:spLocks noGrp="1"/>
          </p:cNvSpPr>
          <p:nvPr>
            <p:ph type="subTitle" idx="1"/>
          </p:nvPr>
        </p:nvSpPr>
        <p:spPr>
          <a:xfrm>
            <a:off x="6190446" y="476250"/>
            <a:ext cx="5509153" cy="648000"/>
          </a:xfrm>
        </p:spPr>
        <p:txBody>
          <a:bodyPr/>
          <a:lstStyle>
            <a:lvl1pPr marL="0" indent="0" algn="l">
              <a:lnSpc>
                <a:spcPts val="1179"/>
              </a:lnSpc>
              <a:spcBef>
                <a:spcPts val="0"/>
              </a:spcBef>
              <a:buNone/>
              <a:defRPr sz="998">
                <a:latin typeface="Calibri" panose="020F0502020204030204" pitchFamily="34" charset="0"/>
                <a:cs typeface="Calibri" panose="020F0502020204030204" pitchFamily="34" charset="0"/>
              </a:defRPr>
            </a:lvl1pPr>
            <a:lvl2pPr marL="457203" indent="0" algn="ctr">
              <a:buNone/>
              <a:defRPr sz="2000"/>
            </a:lvl2pPr>
            <a:lvl3pPr marL="914406" indent="0" algn="ctr">
              <a:buNone/>
              <a:defRPr sz="1800"/>
            </a:lvl3pPr>
            <a:lvl4pPr marL="1371609" indent="0" algn="ctr">
              <a:buNone/>
              <a:defRPr sz="1600"/>
            </a:lvl4pPr>
            <a:lvl5pPr marL="1828812" indent="0" algn="ctr">
              <a:buNone/>
              <a:defRPr sz="1600"/>
            </a:lvl5pPr>
            <a:lvl6pPr marL="2286015" indent="0" algn="ctr">
              <a:buNone/>
              <a:defRPr sz="1600"/>
            </a:lvl6pPr>
            <a:lvl7pPr marL="2743218" indent="0" algn="ctr">
              <a:buNone/>
              <a:defRPr sz="1600"/>
            </a:lvl7pPr>
            <a:lvl8pPr marL="3200421" indent="0" algn="ctr">
              <a:buNone/>
              <a:defRPr sz="1600"/>
            </a:lvl8pPr>
            <a:lvl9pPr marL="3657624" indent="0" algn="ctr">
              <a:buNone/>
              <a:defRPr sz="1600"/>
            </a:lvl9pPr>
          </a:lstStyle>
          <a:p>
            <a:r>
              <a:rPr lang="en-US"/>
              <a:t>Click to edit Master subtitle style</a:t>
            </a:r>
          </a:p>
        </p:txBody>
      </p:sp>
      <p:sp>
        <p:nvSpPr>
          <p:cNvPr id="22" name="Text Placeholder 5">
            <a:extLst>
              <a:ext uri="{FF2B5EF4-FFF2-40B4-BE49-F238E27FC236}">
                <a16:creationId xmlns:a16="http://schemas.microsoft.com/office/drawing/2014/main" id="{61DCB5E4-EC4F-4EB5-9511-F8C7CFF6B7DD}"/>
              </a:ext>
            </a:extLst>
          </p:cNvPr>
          <p:cNvSpPr>
            <a:spLocks noGrp="1"/>
          </p:cNvSpPr>
          <p:nvPr>
            <p:ph type="body" sz="quarter" idx="21"/>
          </p:nvPr>
        </p:nvSpPr>
        <p:spPr>
          <a:xfrm>
            <a:off x="8061374" y="1268412"/>
            <a:ext cx="3635759" cy="4898943"/>
          </a:xfrm>
        </p:spPr>
        <p:txBody>
          <a:bodyPr/>
          <a:lstStyle>
            <a:lvl1pPr marL="180000" indent="-180000">
              <a:lnSpc>
                <a:spcPct val="100000"/>
              </a:lnSpc>
              <a:spcBef>
                <a:spcPts val="1200"/>
              </a:spcBef>
              <a:spcAft>
                <a:spcPts val="600"/>
              </a:spcAft>
              <a:buFont typeface="Arial" charset="0"/>
              <a:buChar char="•"/>
              <a:defRPr sz="1700">
                <a:latin typeface="Calibri" panose="020F0502020204030204" pitchFamily="34" charset="0"/>
                <a:cs typeface="Calibri" panose="020F0502020204030204" pitchFamily="34" charset="0"/>
              </a:defRPr>
            </a:lvl1pPr>
            <a:lvl2pPr marL="457190" indent="-180000">
              <a:lnSpc>
                <a:spcPct val="100000"/>
              </a:lnSpc>
              <a:spcBef>
                <a:spcPts val="0"/>
              </a:spcBef>
              <a:spcAft>
                <a:spcPts val="600"/>
              </a:spcAft>
              <a:defRPr lang="en-US" sz="1400" b="0" i="0" kern="1200" dirty="0" smtClean="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685843" indent="-180000">
              <a:lnSpc>
                <a:spcPct val="100000"/>
              </a:lnSpc>
              <a:spcBef>
                <a:spcPts val="0"/>
              </a:spcBef>
              <a:spcAft>
                <a:spcPts val="600"/>
              </a:spcAft>
              <a:tabLst/>
              <a:defRPr lang="en-US" sz="1400" b="0" i="0" kern="1200" dirty="0" smtClean="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914458" indent="-180000">
              <a:lnSpc>
                <a:spcPct val="100000"/>
              </a:lnSpc>
              <a:spcBef>
                <a:spcPts val="0"/>
              </a:spcBef>
              <a:spcAft>
                <a:spcPts val="600"/>
              </a:spcAft>
              <a:tabLst/>
              <a:defRPr sz="1400">
                <a:latin typeface="Calibri" panose="020F0502020204030204" pitchFamily="34" charset="0"/>
                <a:cs typeface="Calibri" panose="020F0502020204030204" pitchFamily="34" charset="0"/>
              </a:defRPr>
            </a:lvl4pPr>
            <a:lvl5pPr marL="1143072" indent="228614">
              <a:lnSpc>
                <a:spcPct val="100000"/>
              </a:lnSpc>
              <a:spcBef>
                <a:spcPts val="0"/>
              </a:spcBef>
              <a:spcAft>
                <a:spcPts val="600"/>
              </a:spcAft>
              <a:tabLst/>
              <a:defRPr sz="1400">
                <a:latin typeface="InterFace" panose="020B0503020203020204" pitchFamily="34" charset="0"/>
                <a:cs typeface="InterFace" panose="020B05030202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6762468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hree Content - COLUMNS SUBTITLE">
    <p:spTree>
      <p:nvGrpSpPr>
        <p:cNvPr id="1" name=""/>
        <p:cNvGrpSpPr/>
        <p:nvPr/>
      </p:nvGrpSpPr>
      <p:grpSpPr>
        <a:xfrm>
          <a:off x="0" y="0"/>
          <a:ext cx="0" cy="0"/>
          <a:chOff x="0" y="0"/>
          <a:chExt cx="0" cy="0"/>
        </a:xfrm>
      </p:grpSpPr>
      <p:sp>
        <p:nvSpPr>
          <p:cNvPr id="21" name="Text Placeholder 5">
            <a:extLst>
              <a:ext uri="{FF2B5EF4-FFF2-40B4-BE49-F238E27FC236}">
                <a16:creationId xmlns:a16="http://schemas.microsoft.com/office/drawing/2014/main" id="{1E6DCA3C-DAB4-4ABD-A8D2-E21956E9687B}"/>
              </a:ext>
            </a:extLst>
          </p:cNvPr>
          <p:cNvSpPr>
            <a:spLocks noGrp="1"/>
          </p:cNvSpPr>
          <p:nvPr>
            <p:ph type="body" sz="quarter" idx="20"/>
          </p:nvPr>
        </p:nvSpPr>
        <p:spPr>
          <a:xfrm>
            <a:off x="4276994" y="1776277"/>
            <a:ext cx="3635759" cy="4391078"/>
          </a:xfrm>
        </p:spPr>
        <p:txBody>
          <a:bodyPr/>
          <a:lstStyle>
            <a:lvl1pPr marL="180000" indent="-180000">
              <a:lnSpc>
                <a:spcPct val="100000"/>
              </a:lnSpc>
              <a:spcBef>
                <a:spcPts val="1200"/>
              </a:spcBef>
              <a:spcAft>
                <a:spcPts val="600"/>
              </a:spcAft>
              <a:buFont typeface="Arial" charset="0"/>
              <a:buChar char="•"/>
              <a:defRPr sz="1400">
                <a:latin typeface="Calibri" panose="020F0502020204030204" pitchFamily="34" charset="0"/>
                <a:cs typeface="Calibri" panose="020F0502020204030204" pitchFamily="34" charset="0"/>
              </a:defRPr>
            </a:lvl1pPr>
            <a:lvl2pPr marL="457190" indent="-180000">
              <a:lnSpc>
                <a:spcPct val="100000"/>
              </a:lnSpc>
              <a:spcBef>
                <a:spcPts val="0"/>
              </a:spcBef>
              <a:spcAft>
                <a:spcPts val="600"/>
              </a:spcAft>
              <a:defRPr lang="en-US" sz="1100" b="0" i="0" kern="1200" dirty="0" smtClean="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685843" indent="-180000">
              <a:lnSpc>
                <a:spcPct val="100000"/>
              </a:lnSpc>
              <a:spcBef>
                <a:spcPts val="0"/>
              </a:spcBef>
              <a:spcAft>
                <a:spcPts val="600"/>
              </a:spcAft>
              <a:tabLst/>
              <a:defRPr lang="en-US" sz="1100" b="0" i="0" kern="1200" dirty="0" smtClean="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914458" indent="-180000">
              <a:lnSpc>
                <a:spcPct val="100000"/>
              </a:lnSpc>
              <a:spcBef>
                <a:spcPts val="0"/>
              </a:spcBef>
              <a:spcAft>
                <a:spcPts val="600"/>
              </a:spcAft>
              <a:tabLst/>
              <a:defRPr sz="1100">
                <a:latin typeface="Calibri" panose="020F0502020204030204" pitchFamily="34" charset="0"/>
                <a:cs typeface="Calibri" panose="020F0502020204030204" pitchFamily="34" charset="0"/>
              </a:defRPr>
            </a:lvl4pPr>
            <a:lvl5pPr marL="1143072" indent="228614">
              <a:lnSpc>
                <a:spcPct val="100000"/>
              </a:lnSpc>
              <a:spcBef>
                <a:spcPts val="0"/>
              </a:spcBef>
              <a:spcAft>
                <a:spcPts val="600"/>
              </a:spcAft>
              <a:tabLst/>
              <a:defRPr sz="1400">
                <a:latin typeface="InterFace" panose="020B0503020203020204" pitchFamily="34" charset="0"/>
                <a:cs typeface="InterFace" panose="020B05030202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0" name="Text Placeholder 5">
            <a:extLst>
              <a:ext uri="{FF2B5EF4-FFF2-40B4-BE49-F238E27FC236}">
                <a16:creationId xmlns:a16="http://schemas.microsoft.com/office/drawing/2014/main" id="{B2CE7ED5-D81B-413A-897F-EED0F69D9B9E}"/>
              </a:ext>
            </a:extLst>
          </p:cNvPr>
          <p:cNvSpPr>
            <a:spLocks noGrp="1"/>
          </p:cNvSpPr>
          <p:nvPr>
            <p:ph type="body" sz="quarter" idx="10"/>
          </p:nvPr>
        </p:nvSpPr>
        <p:spPr>
          <a:xfrm>
            <a:off x="492614" y="1776277"/>
            <a:ext cx="3635759" cy="4391078"/>
          </a:xfrm>
        </p:spPr>
        <p:txBody>
          <a:bodyPr/>
          <a:lstStyle>
            <a:lvl1pPr marL="180000" indent="-180000">
              <a:lnSpc>
                <a:spcPct val="100000"/>
              </a:lnSpc>
              <a:spcBef>
                <a:spcPts val="1200"/>
              </a:spcBef>
              <a:spcAft>
                <a:spcPts val="600"/>
              </a:spcAft>
              <a:buFont typeface="Arial" charset="0"/>
              <a:buChar char="•"/>
              <a:defRPr sz="1400">
                <a:latin typeface="Calibri" panose="020F0502020204030204" pitchFamily="34" charset="0"/>
                <a:cs typeface="Calibri" panose="020F0502020204030204" pitchFamily="34" charset="0"/>
              </a:defRPr>
            </a:lvl1pPr>
            <a:lvl2pPr marL="457190" indent="-180000">
              <a:lnSpc>
                <a:spcPct val="100000"/>
              </a:lnSpc>
              <a:spcBef>
                <a:spcPts val="0"/>
              </a:spcBef>
              <a:spcAft>
                <a:spcPts val="600"/>
              </a:spcAft>
              <a:defRPr lang="en-US" sz="1100" b="0" i="0" kern="1200" dirty="0" smtClean="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685843" indent="-180000">
              <a:lnSpc>
                <a:spcPct val="100000"/>
              </a:lnSpc>
              <a:spcBef>
                <a:spcPts val="0"/>
              </a:spcBef>
              <a:spcAft>
                <a:spcPts val="600"/>
              </a:spcAft>
              <a:tabLst/>
              <a:defRPr lang="en-US" sz="1100" b="0" i="0" kern="1200" dirty="0" smtClean="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914458" indent="-180000">
              <a:lnSpc>
                <a:spcPct val="100000"/>
              </a:lnSpc>
              <a:spcBef>
                <a:spcPts val="0"/>
              </a:spcBef>
              <a:spcAft>
                <a:spcPts val="600"/>
              </a:spcAft>
              <a:tabLst/>
              <a:defRPr sz="1100">
                <a:latin typeface="Calibri" panose="020F0502020204030204" pitchFamily="34" charset="0"/>
                <a:cs typeface="Calibri" panose="020F0502020204030204" pitchFamily="34" charset="0"/>
              </a:defRPr>
            </a:lvl4pPr>
            <a:lvl5pPr marL="1143072" indent="228614">
              <a:lnSpc>
                <a:spcPct val="100000"/>
              </a:lnSpc>
              <a:spcBef>
                <a:spcPts val="0"/>
              </a:spcBef>
              <a:spcAft>
                <a:spcPts val="600"/>
              </a:spcAft>
              <a:tabLst/>
              <a:defRPr sz="1400">
                <a:latin typeface="InterFace" panose="020B0503020203020204" pitchFamily="34" charset="0"/>
                <a:cs typeface="InterFace" panose="020B05030202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p:cNvSpPr>
            <a:spLocks noGrp="1"/>
          </p:cNvSpPr>
          <p:nvPr>
            <p:ph type="title"/>
          </p:nvPr>
        </p:nvSpPr>
        <p:spPr>
          <a:xfrm>
            <a:off x="492387" y="476999"/>
            <a:ext cx="5513178" cy="648000"/>
          </a:xfrm>
        </p:spPr>
        <p:txBody>
          <a:bodyPr anchor="t"/>
          <a:lstStyle>
            <a:lvl1pPr>
              <a:lnSpc>
                <a:spcPts val="2268"/>
              </a:lnSpc>
              <a:defRPr lang="en-US" sz="2268" b="1" i="0" kern="1200" cap="all" spc="0" baseline="0" smtClean="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r>
              <a:rPr lang="en-US"/>
              <a:t>Click to edit Master title style</a:t>
            </a:r>
          </a:p>
        </p:txBody>
      </p:sp>
      <p:cxnSp>
        <p:nvCxnSpPr>
          <p:cNvPr id="14" name="Straight Connector 13"/>
          <p:cNvCxnSpPr/>
          <p:nvPr/>
        </p:nvCxnSpPr>
        <p:spPr>
          <a:xfrm>
            <a:off x="492615" y="327714"/>
            <a:ext cx="551317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186419" y="327714"/>
            <a:ext cx="551317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92615" y="6303100"/>
            <a:ext cx="1120698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5"/>
          </p:nvPr>
        </p:nvSpPr>
        <p:spPr>
          <a:xfrm>
            <a:off x="2139923" y="6433733"/>
            <a:ext cx="7912367" cy="289195"/>
          </a:xfrm>
          <a:prstGeom prst="rect">
            <a:avLst/>
          </a:prstGeom>
        </p:spPr>
        <p:txBody>
          <a:bodyPr/>
          <a:lstStyle>
            <a:lvl1pPr>
              <a:defRPr>
                <a:latin typeface="Calibri" panose="020F0502020204030204" pitchFamily="34" charset="0"/>
                <a:cs typeface="Calibri" panose="020F050202020403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all" spc="0" normalizeH="0" baseline="0" noProof="0">
                <a:ln>
                  <a:noFill/>
                </a:ln>
                <a:solidFill>
                  <a:srgbClr val="262626"/>
                </a:solidFill>
                <a:effectLst/>
                <a:uLnTx/>
                <a:uFillTx/>
                <a:latin typeface="Calibri" panose="020F0502020204030204" pitchFamily="34" charset="0"/>
                <a:cs typeface="Calibri" panose="020F0502020204030204" pitchFamily="34" charset="0"/>
              </a:rPr>
              <a:t>Strictly Private and Confidential</a:t>
            </a:r>
          </a:p>
        </p:txBody>
      </p:sp>
      <p:sp>
        <p:nvSpPr>
          <p:cNvPr id="9" name="Slide Number Placeholder 8"/>
          <p:cNvSpPr>
            <a:spLocks noGrp="1"/>
          </p:cNvSpPr>
          <p:nvPr>
            <p:ph type="sldNum" sz="quarter" idx="16"/>
          </p:nvPr>
        </p:nvSpPr>
        <p:spPr>
          <a:xfrm>
            <a:off x="10052291" y="6433733"/>
            <a:ext cx="1647308" cy="289195"/>
          </a:xfrm>
          <a:prstGeom prst="rect">
            <a:avLst/>
          </a:prstGeom>
        </p:spPr>
        <p:txBody>
          <a:bodyPr/>
          <a:lstStyle>
            <a:lvl1pPr>
              <a:defRPr>
                <a:latin typeface="Calibri" panose="020F0502020204030204" pitchFamily="34" charset="0"/>
                <a:cs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56098C5-2FD7-BA4E-AC25-5D402AD180CA}" type="slidenum">
              <a:rPr kumimoji="0" lang="en-GB" sz="1000" b="0" i="0" u="none" strike="noStrike" kern="1200" cap="none" spc="0" normalizeH="0" baseline="0" noProof="0" smtClean="0">
                <a:ln>
                  <a:noFill/>
                </a:ln>
                <a:solidFill>
                  <a:srgbClr val="262626"/>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srgbClr val="262626"/>
              </a:solidFill>
              <a:effectLst/>
              <a:uLnTx/>
              <a:uFillTx/>
              <a:latin typeface="Calibri" panose="020F0502020204030204" pitchFamily="34" charset="0"/>
              <a:ea typeface="+mn-ea"/>
              <a:cs typeface="Calibri" panose="020F0502020204030204" pitchFamily="34" charset="0"/>
            </a:endParaRPr>
          </a:p>
        </p:txBody>
      </p:sp>
      <p:sp>
        <p:nvSpPr>
          <p:cNvPr id="13" name="Subtitle 2"/>
          <p:cNvSpPr>
            <a:spLocks noGrp="1"/>
          </p:cNvSpPr>
          <p:nvPr>
            <p:ph type="subTitle" idx="1"/>
          </p:nvPr>
        </p:nvSpPr>
        <p:spPr>
          <a:xfrm>
            <a:off x="6190446" y="476250"/>
            <a:ext cx="5509153" cy="648000"/>
          </a:xfrm>
        </p:spPr>
        <p:txBody>
          <a:bodyPr/>
          <a:lstStyle>
            <a:lvl1pPr marL="0" indent="0" algn="l">
              <a:lnSpc>
                <a:spcPts val="1179"/>
              </a:lnSpc>
              <a:spcBef>
                <a:spcPts val="0"/>
              </a:spcBef>
              <a:buNone/>
              <a:defRPr sz="998">
                <a:latin typeface="Calibri" panose="020F0502020204030204" pitchFamily="34" charset="0"/>
                <a:cs typeface="Calibri" panose="020F0502020204030204" pitchFamily="34" charset="0"/>
              </a:defRPr>
            </a:lvl1pPr>
            <a:lvl2pPr marL="457203" indent="0" algn="ctr">
              <a:buNone/>
              <a:defRPr sz="2000"/>
            </a:lvl2pPr>
            <a:lvl3pPr marL="914406" indent="0" algn="ctr">
              <a:buNone/>
              <a:defRPr sz="1800"/>
            </a:lvl3pPr>
            <a:lvl4pPr marL="1371609" indent="0" algn="ctr">
              <a:buNone/>
              <a:defRPr sz="1600"/>
            </a:lvl4pPr>
            <a:lvl5pPr marL="1828812" indent="0" algn="ctr">
              <a:buNone/>
              <a:defRPr sz="1600"/>
            </a:lvl5pPr>
            <a:lvl6pPr marL="2286015" indent="0" algn="ctr">
              <a:buNone/>
              <a:defRPr sz="1600"/>
            </a:lvl6pPr>
            <a:lvl7pPr marL="2743218" indent="0" algn="ctr">
              <a:buNone/>
              <a:defRPr sz="1600"/>
            </a:lvl7pPr>
            <a:lvl8pPr marL="3200421" indent="0" algn="ctr">
              <a:buNone/>
              <a:defRPr sz="1600"/>
            </a:lvl8pPr>
            <a:lvl9pPr marL="3657624" indent="0" algn="ctr">
              <a:buNone/>
              <a:defRPr sz="1600"/>
            </a:lvl9pPr>
          </a:lstStyle>
          <a:p>
            <a:r>
              <a:rPr lang="en-US"/>
              <a:t>Click to edit Master subtitle style</a:t>
            </a:r>
          </a:p>
        </p:txBody>
      </p:sp>
      <p:sp>
        <p:nvSpPr>
          <p:cNvPr id="22" name="Text Placeholder 5">
            <a:extLst>
              <a:ext uri="{FF2B5EF4-FFF2-40B4-BE49-F238E27FC236}">
                <a16:creationId xmlns:a16="http://schemas.microsoft.com/office/drawing/2014/main" id="{61DCB5E4-EC4F-4EB5-9511-F8C7CFF6B7DD}"/>
              </a:ext>
            </a:extLst>
          </p:cNvPr>
          <p:cNvSpPr>
            <a:spLocks noGrp="1"/>
          </p:cNvSpPr>
          <p:nvPr>
            <p:ph type="body" sz="quarter" idx="21"/>
          </p:nvPr>
        </p:nvSpPr>
        <p:spPr>
          <a:xfrm>
            <a:off x="8061374" y="1776277"/>
            <a:ext cx="3635759" cy="4391078"/>
          </a:xfrm>
        </p:spPr>
        <p:txBody>
          <a:bodyPr/>
          <a:lstStyle>
            <a:lvl1pPr marL="180000" indent="-180000">
              <a:lnSpc>
                <a:spcPct val="100000"/>
              </a:lnSpc>
              <a:spcBef>
                <a:spcPts val="1200"/>
              </a:spcBef>
              <a:spcAft>
                <a:spcPts val="600"/>
              </a:spcAft>
              <a:buFont typeface="Arial" charset="0"/>
              <a:buChar char="•"/>
              <a:defRPr sz="1400">
                <a:latin typeface="Calibri" panose="020F0502020204030204" pitchFamily="34" charset="0"/>
                <a:cs typeface="Calibri" panose="020F0502020204030204" pitchFamily="34" charset="0"/>
              </a:defRPr>
            </a:lvl1pPr>
            <a:lvl2pPr marL="457190" indent="-180000">
              <a:lnSpc>
                <a:spcPct val="100000"/>
              </a:lnSpc>
              <a:spcBef>
                <a:spcPts val="0"/>
              </a:spcBef>
              <a:spcAft>
                <a:spcPts val="600"/>
              </a:spcAft>
              <a:defRPr lang="en-US" sz="1100" b="0" i="0" kern="1200" dirty="0" smtClean="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685843" indent="-180000">
              <a:lnSpc>
                <a:spcPct val="100000"/>
              </a:lnSpc>
              <a:spcBef>
                <a:spcPts val="0"/>
              </a:spcBef>
              <a:spcAft>
                <a:spcPts val="600"/>
              </a:spcAft>
              <a:tabLst/>
              <a:defRPr lang="en-US" sz="1100" b="0" i="0" kern="1200" dirty="0" smtClean="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914458" indent="-180000">
              <a:lnSpc>
                <a:spcPct val="100000"/>
              </a:lnSpc>
              <a:spcBef>
                <a:spcPts val="0"/>
              </a:spcBef>
              <a:spcAft>
                <a:spcPts val="600"/>
              </a:spcAft>
              <a:tabLst/>
              <a:defRPr sz="1100">
                <a:latin typeface="Calibri" panose="020F0502020204030204" pitchFamily="34" charset="0"/>
                <a:cs typeface="Calibri" panose="020F0502020204030204" pitchFamily="34" charset="0"/>
              </a:defRPr>
            </a:lvl4pPr>
            <a:lvl5pPr marL="1143072" indent="228614">
              <a:lnSpc>
                <a:spcPct val="100000"/>
              </a:lnSpc>
              <a:spcBef>
                <a:spcPts val="0"/>
              </a:spcBef>
              <a:spcAft>
                <a:spcPts val="600"/>
              </a:spcAft>
              <a:tabLst/>
              <a:defRPr sz="1400">
                <a:latin typeface="InterFace" panose="020B0503020203020204" pitchFamily="34" charset="0"/>
                <a:cs typeface="InterFace" panose="020B05030202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7" name="Text Placeholder 5">
            <a:extLst>
              <a:ext uri="{FF2B5EF4-FFF2-40B4-BE49-F238E27FC236}">
                <a16:creationId xmlns:a16="http://schemas.microsoft.com/office/drawing/2014/main" id="{56DDDA4E-6C20-49A2-B5A8-D14E8787FD6B}"/>
              </a:ext>
            </a:extLst>
          </p:cNvPr>
          <p:cNvSpPr>
            <a:spLocks noGrp="1"/>
          </p:cNvSpPr>
          <p:nvPr>
            <p:ph type="body" sz="quarter" idx="22" hasCustomPrompt="1"/>
          </p:nvPr>
        </p:nvSpPr>
        <p:spPr>
          <a:xfrm>
            <a:off x="492387" y="1264205"/>
            <a:ext cx="3635759" cy="381440"/>
          </a:xfrm>
        </p:spPr>
        <p:txBody>
          <a:bodyPr/>
          <a:lstStyle>
            <a:lvl1pPr marL="0" indent="0">
              <a:lnSpc>
                <a:spcPct val="100000"/>
              </a:lnSpc>
              <a:spcBef>
                <a:spcPts val="1200"/>
              </a:spcBef>
              <a:spcAft>
                <a:spcPts val="600"/>
              </a:spcAft>
              <a:buFont typeface="Arial" charset="0"/>
              <a:buNone/>
              <a:defRPr sz="1700" b="1">
                <a:latin typeface="Calibri" panose="020F0502020204030204" pitchFamily="34" charset="0"/>
                <a:cs typeface="Calibri" panose="020F0502020204030204" pitchFamily="34" charset="0"/>
              </a:defRPr>
            </a:lvl1pPr>
            <a:lvl2pPr marL="457190" indent="-180000">
              <a:lnSpc>
                <a:spcPct val="100000"/>
              </a:lnSpc>
              <a:spcBef>
                <a:spcPts val="0"/>
              </a:spcBef>
              <a:spcAft>
                <a:spcPts val="600"/>
              </a:spcAft>
              <a:defRPr lang="en-US" sz="1400" b="0" i="0" kern="1200" dirty="0" smtClean="0">
                <a:solidFill>
                  <a:schemeClr val="tx1"/>
                </a:solidFill>
                <a:latin typeface="InterFace" panose="020B0503020203020204" pitchFamily="34" charset="0"/>
                <a:ea typeface="InterFace" charset="0"/>
                <a:cs typeface="InterFace" panose="020B0503020203020204" pitchFamily="34" charset="0"/>
              </a:defRPr>
            </a:lvl2pPr>
            <a:lvl3pPr marL="685843" indent="-180000">
              <a:lnSpc>
                <a:spcPct val="100000"/>
              </a:lnSpc>
              <a:spcBef>
                <a:spcPts val="0"/>
              </a:spcBef>
              <a:spcAft>
                <a:spcPts val="600"/>
              </a:spcAft>
              <a:tabLst/>
              <a:defRPr lang="en-US" sz="1400" b="0" i="0" kern="1200" dirty="0" smtClean="0">
                <a:solidFill>
                  <a:schemeClr val="tx1"/>
                </a:solidFill>
                <a:latin typeface="InterFace" panose="020B0503020203020204" pitchFamily="34" charset="0"/>
                <a:ea typeface="InterFace" charset="0"/>
                <a:cs typeface="InterFace" panose="020B0503020203020204" pitchFamily="34" charset="0"/>
              </a:defRPr>
            </a:lvl3pPr>
            <a:lvl4pPr marL="914458" indent="-180000">
              <a:lnSpc>
                <a:spcPct val="100000"/>
              </a:lnSpc>
              <a:spcBef>
                <a:spcPts val="0"/>
              </a:spcBef>
              <a:spcAft>
                <a:spcPts val="600"/>
              </a:spcAft>
              <a:tabLst/>
              <a:defRPr sz="1400">
                <a:latin typeface="InterFace" panose="020B0503020203020204" pitchFamily="34" charset="0"/>
                <a:cs typeface="InterFace" panose="020B0503020203020204" pitchFamily="34" charset="0"/>
              </a:defRPr>
            </a:lvl4pPr>
            <a:lvl5pPr marL="1143072" indent="228614">
              <a:lnSpc>
                <a:spcPct val="100000"/>
              </a:lnSpc>
              <a:spcBef>
                <a:spcPts val="0"/>
              </a:spcBef>
              <a:spcAft>
                <a:spcPts val="600"/>
              </a:spcAft>
              <a:tabLst/>
              <a:defRPr sz="1400">
                <a:latin typeface="InterFace" panose="020B0503020203020204" pitchFamily="34" charset="0"/>
                <a:cs typeface="InterFace" panose="020B0503020203020204" pitchFamily="34" charset="0"/>
              </a:defRPr>
            </a:lvl5pPr>
          </a:lstStyle>
          <a:p>
            <a:pPr lvl="0"/>
            <a:r>
              <a:rPr lang="en-US" b="1"/>
              <a:t>Subheading</a:t>
            </a:r>
            <a:endParaRPr lang="en-US"/>
          </a:p>
        </p:txBody>
      </p:sp>
      <p:sp>
        <p:nvSpPr>
          <p:cNvPr id="18" name="Text Placeholder 5">
            <a:extLst>
              <a:ext uri="{FF2B5EF4-FFF2-40B4-BE49-F238E27FC236}">
                <a16:creationId xmlns:a16="http://schemas.microsoft.com/office/drawing/2014/main" id="{D06FE909-E36D-4FE3-80B2-E7097E02C11E}"/>
              </a:ext>
            </a:extLst>
          </p:cNvPr>
          <p:cNvSpPr>
            <a:spLocks noGrp="1"/>
          </p:cNvSpPr>
          <p:nvPr>
            <p:ph type="body" sz="quarter" idx="23" hasCustomPrompt="1"/>
          </p:nvPr>
        </p:nvSpPr>
        <p:spPr>
          <a:xfrm>
            <a:off x="4276993" y="1264205"/>
            <a:ext cx="3635759" cy="381440"/>
          </a:xfrm>
        </p:spPr>
        <p:txBody>
          <a:bodyPr/>
          <a:lstStyle>
            <a:lvl1pPr marL="0" indent="0">
              <a:lnSpc>
                <a:spcPct val="100000"/>
              </a:lnSpc>
              <a:spcBef>
                <a:spcPts val="1200"/>
              </a:spcBef>
              <a:spcAft>
                <a:spcPts val="600"/>
              </a:spcAft>
              <a:buFont typeface="Arial" charset="0"/>
              <a:buNone/>
              <a:defRPr sz="1700" b="1">
                <a:latin typeface="Calibri" panose="020F0502020204030204" pitchFamily="34" charset="0"/>
                <a:cs typeface="Calibri" panose="020F0502020204030204" pitchFamily="34" charset="0"/>
              </a:defRPr>
            </a:lvl1pPr>
            <a:lvl2pPr marL="457190" indent="-180000">
              <a:lnSpc>
                <a:spcPct val="100000"/>
              </a:lnSpc>
              <a:spcBef>
                <a:spcPts val="0"/>
              </a:spcBef>
              <a:spcAft>
                <a:spcPts val="600"/>
              </a:spcAft>
              <a:defRPr lang="en-US" sz="1400" b="0" i="0" kern="1200" dirty="0" smtClean="0">
                <a:solidFill>
                  <a:schemeClr val="tx1"/>
                </a:solidFill>
                <a:latin typeface="InterFace" panose="020B0503020203020204" pitchFamily="34" charset="0"/>
                <a:ea typeface="InterFace" charset="0"/>
                <a:cs typeface="InterFace" panose="020B0503020203020204" pitchFamily="34" charset="0"/>
              </a:defRPr>
            </a:lvl2pPr>
            <a:lvl3pPr marL="685843" indent="-180000">
              <a:lnSpc>
                <a:spcPct val="100000"/>
              </a:lnSpc>
              <a:spcBef>
                <a:spcPts val="0"/>
              </a:spcBef>
              <a:spcAft>
                <a:spcPts val="600"/>
              </a:spcAft>
              <a:tabLst/>
              <a:defRPr lang="en-US" sz="1400" b="0" i="0" kern="1200" dirty="0" smtClean="0">
                <a:solidFill>
                  <a:schemeClr val="tx1"/>
                </a:solidFill>
                <a:latin typeface="InterFace" panose="020B0503020203020204" pitchFamily="34" charset="0"/>
                <a:ea typeface="InterFace" charset="0"/>
                <a:cs typeface="InterFace" panose="020B0503020203020204" pitchFamily="34" charset="0"/>
              </a:defRPr>
            </a:lvl3pPr>
            <a:lvl4pPr marL="914458" indent="-180000">
              <a:lnSpc>
                <a:spcPct val="100000"/>
              </a:lnSpc>
              <a:spcBef>
                <a:spcPts val="0"/>
              </a:spcBef>
              <a:spcAft>
                <a:spcPts val="600"/>
              </a:spcAft>
              <a:tabLst/>
              <a:defRPr sz="1400">
                <a:latin typeface="InterFace" panose="020B0503020203020204" pitchFamily="34" charset="0"/>
                <a:cs typeface="InterFace" panose="020B0503020203020204" pitchFamily="34" charset="0"/>
              </a:defRPr>
            </a:lvl4pPr>
            <a:lvl5pPr marL="1143072" indent="228614">
              <a:lnSpc>
                <a:spcPct val="100000"/>
              </a:lnSpc>
              <a:spcBef>
                <a:spcPts val="0"/>
              </a:spcBef>
              <a:spcAft>
                <a:spcPts val="600"/>
              </a:spcAft>
              <a:tabLst/>
              <a:defRPr sz="1400">
                <a:latin typeface="InterFace" panose="020B0503020203020204" pitchFamily="34" charset="0"/>
                <a:cs typeface="InterFace" panose="020B0503020203020204" pitchFamily="34" charset="0"/>
              </a:defRPr>
            </a:lvl5pPr>
          </a:lstStyle>
          <a:p>
            <a:pPr lvl="0"/>
            <a:r>
              <a:rPr lang="en-US" b="1"/>
              <a:t>Subheading</a:t>
            </a:r>
            <a:endParaRPr lang="en-US"/>
          </a:p>
        </p:txBody>
      </p:sp>
      <p:sp>
        <p:nvSpPr>
          <p:cNvPr id="19" name="Text Placeholder 5">
            <a:extLst>
              <a:ext uri="{FF2B5EF4-FFF2-40B4-BE49-F238E27FC236}">
                <a16:creationId xmlns:a16="http://schemas.microsoft.com/office/drawing/2014/main" id="{6A38FA88-066A-4E40-954A-07B0B27674B0}"/>
              </a:ext>
            </a:extLst>
          </p:cNvPr>
          <p:cNvSpPr>
            <a:spLocks noGrp="1"/>
          </p:cNvSpPr>
          <p:nvPr>
            <p:ph type="body" sz="quarter" idx="24" hasCustomPrompt="1"/>
          </p:nvPr>
        </p:nvSpPr>
        <p:spPr>
          <a:xfrm>
            <a:off x="8061373" y="1264205"/>
            <a:ext cx="3635759" cy="381440"/>
          </a:xfrm>
        </p:spPr>
        <p:txBody>
          <a:bodyPr/>
          <a:lstStyle>
            <a:lvl1pPr marL="0" indent="0">
              <a:lnSpc>
                <a:spcPct val="100000"/>
              </a:lnSpc>
              <a:spcBef>
                <a:spcPts val="1200"/>
              </a:spcBef>
              <a:spcAft>
                <a:spcPts val="600"/>
              </a:spcAft>
              <a:buFont typeface="Arial" charset="0"/>
              <a:buNone/>
              <a:defRPr sz="1700" b="1">
                <a:latin typeface="Calibri" panose="020F0502020204030204" pitchFamily="34" charset="0"/>
                <a:cs typeface="Calibri" panose="020F0502020204030204" pitchFamily="34" charset="0"/>
              </a:defRPr>
            </a:lvl1pPr>
            <a:lvl2pPr marL="457190" indent="-180000">
              <a:lnSpc>
                <a:spcPct val="100000"/>
              </a:lnSpc>
              <a:spcBef>
                <a:spcPts val="0"/>
              </a:spcBef>
              <a:spcAft>
                <a:spcPts val="600"/>
              </a:spcAft>
              <a:defRPr lang="en-US" sz="1400" b="0" i="0" kern="1200" dirty="0" smtClean="0">
                <a:solidFill>
                  <a:schemeClr val="tx1"/>
                </a:solidFill>
                <a:latin typeface="InterFace" panose="020B0503020203020204" pitchFamily="34" charset="0"/>
                <a:ea typeface="InterFace" charset="0"/>
                <a:cs typeface="InterFace" panose="020B0503020203020204" pitchFamily="34" charset="0"/>
              </a:defRPr>
            </a:lvl2pPr>
            <a:lvl3pPr marL="685843" indent="-180000">
              <a:lnSpc>
                <a:spcPct val="100000"/>
              </a:lnSpc>
              <a:spcBef>
                <a:spcPts val="0"/>
              </a:spcBef>
              <a:spcAft>
                <a:spcPts val="600"/>
              </a:spcAft>
              <a:tabLst/>
              <a:defRPr lang="en-US" sz="1400" b="0" i="0" kern="1200" dirty="0" smtClean="0">
                <a:solidFill>
                  <a:schemeClr val="tx1"/>
                </a:solidFill>
                <a:latin typeface="InterFace" panose="020B0503020203020204" pitchFamily="34" charset="0"/>
                <a:ea typeface="InterFace" charset="0"/>
                <a:cs typeface="InterFace" panose="020B0503020203020204" pitchFamily="34" charset="0"/>
              </a:defRPr>
            </a:lvl3pPr>
            <a:lvl4pPr marL="914458" indent="-180000">
              <a:lnSpc>
                <a:spcPct val="100000"/>
              </a:lnSpc>
              <a:spcBef>
                <a:spcPts val="0"/>
              </a:spcBef>
              <a:spcAft>
                <a:spcPts val="600"/>
              </a:spcAft>
              <a:tabLst/>
              <a:defRPr sz="1400">
                <a:latin typeface="InterFace" panose="020B0503020203020204" pitchFamily="34" charset="0"/>
                <a:cs typeface="InterFace" panose="020B0503020203020204" pitchFamily="34" charset="0"/>
              </a:defRPr>
            </a:lvl4pPr>
            <a:lvl5pPr marL="1143072" indent="228614">
              <a:lnSpc>
                <a:spcPct val="100000"/>
              </a:lnSpc>
              <a:spcBef>
                <a:spcPts val="0"/>
              </a:spcBef>
              <a:spcAft>
                <a:spcPts val="600"/>
              </a:spcAft>
              <a:tabLst/>
              <a:defRPr sz="1400">
                <a:latin typeface="InterFace" panose="020B0503020203020204" pitchFamily="34" charset="0"/>
                <a:cs typeface="InterFace" panose="020B0503020203020204" pitchFamily="34" charset="0"/>
              </a:defRPr>
            </a:lvl5pPr>
          </a:lstStyle>
          <a:p>
            <a:pPr lvl="0"/>
            <a:r>
              <a:rPr lang="en-US" b="1"/>
              <a:t>Subheading</a:t>
            </a:r>
            <a:endParaRPr lang="en-US"/>
          </a:p>
        </p:txBody>
      </p:sp>
    </p:spTree>
    <p:extLst>
      <p:ext uri="{BB962C8B-B14F-4D97-AF65-F5344CB8AC3E}">
        <p14:creationId xmlns:p14="http://schemas.microsoft.com/office/powerpoint/2010/main" val="26111147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our Content - COLUMNS">
    <p:spTree>
      <p:nvGrpSpPr>
        <p:cNvPr id="1" name=""/>
        <p:cNvGrpSpPr/>
        <p:nvPr/>
      </p:nvGrpSpPr>
      <p:grpSpPr>
        <a:xfrm>
          <a:off x="0" y="0"/>
          <a:ext cx="0" cy="0"/>
          <a:chOff x="0" y="0"/>
          <a:chExt cx="0" cy="0"/>
        </a:xfrm>
      </p:grpSpPr>
      <p:sp>
        <p:nvSpPr>
          <p:cNvPr id="20" name="Text Placeholder 5">
            <a:extLst>
              <a:ext uri="{FF2B5EF4-FFF2-40B4-BE49-F238E27FC236}">
                <a16:creationId xmlns:a16="http://schemas.microsoft.com/office/drawing/2014/main" id="{B1D436F6-82DB-4D62-8E28-1978A736BCF8}"/>
              </a:ext>
            </a:extLst>
          </p:cNvPr>
          <p:cNvSpPr>
            <a:spLocks noGrp="1"/>
          </p:cNvSpPr>
          <p:nvPr>
            <p:ph type="body" sz="quarter" idx="21"/>
          </p:nvPr>
        </p:nvSpPr>
        <p:spPr>
          <a:xfrm>
            <a:off x="492614" y="1268412"/>
            <a:ext cx="2661609" cy="4898943"/>
          </a:xfrm>
        </p:spPr>
        <p:txBody>
          <a:bodyPr/>
          <a:lstStyle>
            <a:lvl1pPr marL="180000" indent="-180000">
              <a:lnSpc>
                <a:spcPct val="100000"/>
              </a:lnSpc>
              <a:spcBef>
                <a:spcPts val="1200"/>
              </a:spcBef>
              <a:spcAft>
                <a:spcPts val="600"/>
              </a:spcAft>
              <a:buFont typeface="Arial" charset="0"/>
              <a:buChar char="•"/>
              <a:defRPr sz="1700">
                <a:latin typeface="Calibri" panose="020F0502020204030204" pitchFamily="34" charset="0"/>
                <a:cs typeface="Calibri" panose="020F0502020204030204" pitchFamily="34" charset="0"/>
              </a:defRPr>
            </a:lvl1pPr>
            <a:lvl2pPr marL="457190" indent="-180000">
              <a:lnSpc>
                <a:spcPct val="100000"/>
              </a:lnSpc>
              <a:spcBef>
                <a:spcPts val="0"/>
              </a:spcBef>
              <a:spcAft>
                <a:spcPts val="600"/>
              </a:spcAft>
              <a:defRPr lang="en-US" sz="1400" b="0" i="0" kern="1200" dirty="0" smtClean="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685843" indent="-180000">
              <a:lnSpc>
                <a:spcPct val="100000"/>
              </a:lnSpc>
              <a:spcBef>
                <a:spcPts val="0"/>
              </a:spcBef>
              <a:spcAft>
                <a:spcPts val="600"/>
              </a:spcAft>
              <a:tabLst/>
              <a:defRPr lang="en-US" sz="1400" b="0" i="0" kern="1200" dirty="0" smtClean="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914458" indent="-180000">
              <a:lnSpc>
                <a:spcPct val="100000"/>
              </a:lnSpc>
              <a:spcBef>
                <a:spcPts val="0"/>
              </a:spcBef>
              <a:spcAft>
                <a:spcPts val="600"/>
              </a:spcAft>
              <a:tabLst/>
              <a:defRPr sz="1400">
                <a:latin typeface="Calibri" panose="020F0502020204030204" pitchFamily="34" charset="0"/>
                <a:cs typeface="Calibri" panose="020F0502020204030204" pitchFamily="34" charset="0"/>
              </a:defRPr>
            </a:lvl4pPr>
            <a:lvl5pPr marL="1143072" indent="228614">
              <a:lnSpc>
                <a:spcPct val="100000"/>
              </a:lnSpc>
              <a:spcBef>
                <a:spcPts val="0"/>
              </a:spcBef>
              <a:spcAft>
                <a:spcPts val="600"/>
              </a:spcAft>
              <a:tabLst/>
              <a:defRPr sz="1400">
                <a:latin typeface="InterFace" panose="020B0503020203020204" pitchFamily="34" charset="0"/>
                <a:cs typeface="InterFace" panose="020B05030202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2" name="Text Placeholder 5"/>
          <p:cNvSpPr>
            <a:spLocks noGrp="1"/>
          </p:cNvSpPr>
          <p:nvPr>
            <p:ph type="body" sz="quarter" idx="20"/>
          </p:nvPr>
        </p:nvSpPr>
        <p:spPr>
          <a:xfrm>
            <a:off x="9035098" y="1276269"/>
            <a:ext cx="2661609" cy="4904056"/>
          </a:xfrm>
        </p:spPr>
        <p:txBody>
          <a:bodyPr/>
          <a:lstStyle>
            <a:lvl1pPr marL="180000" indent="-180000">
              <a:lnSpc>
                <a:spcPct val="100000"/>
              </a:lnSpc>
              <a:spcBef>
                <a:spcPts val="1200"/>
              </a:spcBef>
              <a:spcAft>
                <a:spcPts val="600"/>
              </a:spcAft>
              <a:buFont typeface="Arial" charset="0"/>
              <a:buChar char="•"/>
              <a:defRPr sz="1700">
                <a:latin typeface="Calibri" panose="020F0502020204030204" pitchFamily="34" charset="0"/>
                <a:cs typeface="Calibri" panose="020F0502020204030204" pitchFamily="34" charset="0"/>
              </a:defRPr>
            </a:lvl1pPr>
            <a:lvl2pPr marL="457190" indent="-180000">
              <a:lnSpc>
                <a:spcPct val="100000"/>
              </a:lnSpc>
              <a:spcBef>
                <a:spcPts val="0"/>
              </a:spcBef>
              <a:spcAft>
                <a:spcPts val="600"/>
              </a:spcAft>
              <a:defRPr lang="en-US" sz="1400" b="0" i="0" kern="1200" dirty="0" smtClean="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685843" indent="-180000">
              <a:lnSpc>
                <a:spcPct val="100000"/>
              </a:lnSpc>
              <a:spcBef>
                <a:spcPts val="0"/>
              </a:spcBef>
              <a:spcAft>
                <a:spcPts val="600"/>
              </a:spcAft>
              <a:tabLst/>
              <a:defRPr lang="en-US" sz="1400" b="0" i="0" kern="1200" dirty="0" smtClean="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914458" indent="-180000">
              <a:lnSpc>
                <a:spcPct val="100000"/>
              </a:lnSpc>
              <a:spcBef>
                <a:spcPts val="0"/>
              </a:spcBef>
              <a:spcAft>
                <a:spcPts val="600"/>
              </a:spcAft>
              <a:tabLst/>
              <a:defRPr sz="1400">
                <a:latin typeface="Calibri" panose="020F0502020204030204" pitchFamily="34" charset="0"/>
                <a:cs typeface="Calibri" panose="020F0502020204030204" pitchFamily="34" charset="0"/>
              </a:defRPr>
            </a:lvl4pPr>
            <a:lvl5pPr marL="1143072" indent="228614">
              <a:lnSpc>
                <a:spcPct val="100000"/>
              </a:lnSpc>
              <a:spcBef>
                <a:spcPts val="0"/>
              </a:spcBef>
              <a:spcAft>
                <a:spcPts val="600"/>
              </a:spcAft>
              <a:tabLst/>
              <a:defRPr sz="1400">
                <a:latin typeface="InterFace" panose="020B0503020203020204" pitchFamily="34" charset="0"/>
                <a:cs typeface="InterFace" panose="020B05030202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5"/>
          <p:cNvSpPr>
            <a:spLocks noGrp="1"/>
          </p:cNvSpPr>
          <p:nvPr>
            <p:ph type="body" sz="quarter" idx="19"/>
          </p:nvPr>
        </p:nvSpPr>
        <p:spPr>
          <a:xfrm>
            <a:off x="6195756" y="1276269"/>
            <a:ext cx="2661609" cy="4904056"/>
          </a:xfrm>
        </p:spPr>
        <p:txBody>
          <a:bodyPr/>
          <a:lstStyle>
            <a:lvl1pPr marL="180000" indent="-180000">
              <a:lnSpc>
                <a:spcPct val="100000"/>
              </a:lnSpc>
              <a:spcBef>
                <a:spcPts val="1200"/>
              </a:spcBef>
              <a:spcAft>
                <a:spcPts val="600"/>
              </a:spcAft>
              <a:buFont typeface="Arial" charset="0"/>
              <a:buChar char="•"/>
              <a:defRPr sz="1700">
                <a:latin typeface="Calibri" panose="020F0502020204030204" pitchFamily="34" charset="0"/>
                <a:cs typeface="Calibri" panose="020F0502020204030204" pitchFamily="34" charset="0"/>
              </a:defRPr>
            </a:lvl1pPr>
            <a:lvl2pPr marL="457190" indent="-180000">
              <a:lnSpc>
                <a:spcPct val="100000"/>
              </a:lnSpc>
              <a:spcBef>
                <a:spcPts val="0"/>
              </a:spcBef>
              <a:spcAft>
                <a:spcPts val="600"/>
              </a:spcAft>
              <a:defRPr lang="en-US" sz="1400" b="0" i="0" kern="1200" dirty="0" smtClean="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685843" indent="-180000">
              <a:lnSpc>
                <a:spcPct val="100000"/>
              </a:lnSpc>
              <a:spcBef>
                <a:spcPts val="0"/>
              </a:spcBef>
              <a:spcAft>
                <a:spcPts val="600"/>
              </a:spcAft>
              <a:tabLst/>
              <a:defRPr lang="en-US" sz="1400" b="0" i="0" kern="1200" dirty="0" smtClean="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914458" indent="-180000">
              <a:lnSpc>
                <a:spcPct val="100000"/>
              </a:lnSpc>
              <a:spcBef>
                <a:spcPts val="0"/>
              </a:spcBef>
              <a:spcAft>
                <a:spcPts val="600"/>
              </a:spcAft>
              <a:tabLst/>
              <a:defRPr sz="1400">
                <a:latin typeface="Calibri" panose="020F0502020204030204" pitchFamily="34" charset="0"/>
                <a:cs typeface="Calibri" panose="020F0502020204030204" pitchFamily="34" charset="0"/>
              </a:defRPr>
            </a:lvl4pPr>
            <a:lvl5pPr marL="1143072" indent="228614">
              <a:lnSpc>
                <a:spcPct val="100000"/>
              </a:lnSpc>
              <a:spcBef>
                <a:spcPts val="0"/>
              </a:spcBef>
              <a:spcAft>
                <a:spcPts val="600"/>
              </a:spcAft>
              <a:tabLst/>
              <a:defRPr sz="1400">
                <a:latin typeface="InterFace" panose="020B0503020203020204" pitchFamily="34" charset="0"/>
                <a:cs typeface="InterFace" panose="020B05030202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9" name="Text Placeholder 5"/>
          <p:cNvSpPr>
            <a:spLocks noGrp="1"/>
          </p:cNvSpPr>
          <p:nvPr>
            <p:ph type="body" sz="quarter" idx="18"/>
          </p:nvPr>
        </p:nvSpPr>
        <p:spPr>
          <a:xfrm>
            <a:off x="3344185" y="1276269"/>
            <a:ext cx="2661609" cy="4904056"/>
          </a:xfrm>
        </p:spPr>
        <p:txBody>
          <a:bodyPr/>
          <a:lstStyle>
            <a:lvl1pPr marL="180000" indent="-180000">
              <a:lnSpc>
                <a:spcPct val="100000"/>
              </a:lnSpc>
              <a:spcBef>
                <a:spcPts val="1200"/>
              </a:spcBef>
              <a:spcAft>
                <a:spcPts val="600"/>
              </a:spcAft>
              <a:buFont typeface="Arial" charset="0"/>
              <a:buChar char="•"/>
              <a:defRPr sz="1700">
                <a:latin typeface="Calibri" panose="020F0502020204030204" pitchFamily="34" charset="0"/>
                <a:cs typeface="Calibri" panose="020F0502020204030204" pitchFamily="34" charset="0"/>
              </a:defRPr>
            </a:lvl1pPr>
            <a:lvl2pPr marL="457190" indent="-180000">
              <a:lnSpc>
                <a:spcPct val="100000"/>
              </a:lnSpc>
              <a:spcBef>
                <a:spcPts val="0"/>
              </a:spcBef>
              <a:spcAft>
                <a:spcPts val="600"/>
              </a:spcAft>
              <a:defRPr lang="en-US" sz="1400" b="0" i="0" kern="1200" dirty="0" smtClean="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685843" indent="-180000">
              <a:lnSpc>
                <a:spcPct val="100000"/>
              </a:lnSpc>
              <a:spcBef>
                <a:spcPts val="0"/>
              </a:spcBef>
              <a:spcAft>
                <a:spcPts val="600"/>
              </a:spcAft>
              <a:tabLst/>
              <a:defRPr lang="en-US" sz="1400" b="0" i="0" kern="1200" dirty="0" smtClean="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914458" indent="-180000">
              <a:lnSpc>
                <a:spcPct val="100000"/>
              </a:lnSpc>
              <a:spcBef>
                <a:spcPts val="0"/>
              </a:spcBef>
              <a:spcAft>
                <a:spcPts val="600"/>
              </a:spcAft>
              <a:tabLst/>
              <a:defRPr sz="1400">
                <a:latin typeface="Calibri" panose="020F0502020204030204" pitchFamily="34" charset="0"/>
                <a:cs typeface="Calibri" panose="020F0502020204030204" pitchFamily="34" charset="0"/>
              </a:defRPr>
            </a:lvl4pPr>
            <a:lvl5pPr marL="1143072" indent="228614">
              <a:lnSpc>
                <a:spcPct val="100000"/>
              </a:lnSpc>
              <a:spcBef>
                <a:spcPts val="0"/>
              </a:spcBef>
              <a:spcAft>
                <a:spcPts val="600"/>
              </a:spcAft>
              <a:tabLst/>
              <a:defRPr sz="1400">
                <a:latin typeface="InterFace" panose="020B0503020203020204" pitchFamily="34" charset="0"/>
                <a:cs typeface="InterFace" panose="020B05030202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p:cNvSpPr>
            <a:spLocks noGrp="1"/>
          </p:cNvSpPr>
          <p:nvPr>
            <p:ph type="title"/>
          </p:nvPr>
        </p:nvSpPr>
        <p:spPr>
          <a:xfrm>
            <a:off x="492615" y="477000"/>
            <a:ext cx="5513178" cy="648000"/>
          </a:xfrm>
        </p:spPr>
        <p:txBody>
          <a:bodyPr anchor="t"/>
          <a:lstStyle>
            <a:lvl1pPr>
              <a:lnSpc>
                <a:spcPts val="2268"/>
              </a:lnSpc>
              <a:defRPr lang="en-US" sz="2268" b="1" i="0" kern="1200" cap="all" spc="0" baseline="0" smtClean="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r>
              <a:rPr lang="en-US"/>
              <a:t>Click to edit Master title style</a:t>
            </a:r>
          </a:p>
        </p:txBody>
      </p:sp>
      <p:cxnSp>
        <p:nvCxnSpPr>
          <p:cNvPr id="14" name="Straight Connector 13"/>
          <p:cNvCxnSpPr/>
          <p:nvPr/>
        </p:nvCxnSpPr>
        <p:spPr>
          <a:xfrm>
            <a:off x="492615" y="327714"/>
            <a:ext cx="551317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186419" y="327714"/>
            <a:ext cx="551317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92615" y="6303100"/>
            <a:ext cx="1120698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6"/>
          </p:nvPr>
        </p:nvSpPr>
        <p:spPr>
          <a:xfrm>
            <a:off x="2139923" y="6433733"/>
            <a:ext cx="7912367" cy="289195"/>
          </a:xfrm>
          <a:prstGeom prst="rect">
            <a:avLst/>
          </a:prstGeom>
        </p:spPr>
        <p:txBody>
          <a:bodyPr/>
          <a:lstStyle>
            <a:lvl1pPr>
              <a:defRPr>
                <a:latin typeface="Calibri" panose="020F0502020204030204" pitchFamily="34" charset="0"/>
                <a:cs typeface="Calibri" panose="020F050202020403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all" spc="0" normalizeH="0" baseline="0" noProof="0">
                <a:ln>
                  <a:noFill/>
                </a:ln>
                <a:solidFill>
                  <a:srgbClr val="262626"/>
                </a:solidFill>
                <a:effectLst/>
                <a:uLnTx/>
                <a:uFillTx/>
                <a:latin typeface="Calibri" panose="020F0502020204030204" pitchFamily="34" charset="0"/>
                <a:cs typeface="Calibri" panose="020F0502020204030204" pitchFamily="34" charset="0"/>
              </a:rPr>
              <a:t>Strictly Private and Confidential</a:t>
            </a:r>
          </a:p>
        </p:txBody>
      </p:sp>
      <p:sp>
        <p:nvSpPr>
          <p:cNvPr id="10" name="Slide Number Placeholder 9"/>
          <p:cNvSpPr>
            <a:spLocks noGrp="1"/>
          </p:cNvSpPr>
          <p:nvPr>
            <p:ph type="sldNum" sz="quarter" idx="17"/>
          </p:nvPr>
        </p:nvSpPr>
        <p:spPr>
          <a:xfrm>
            <a:off x="10052291" y="6433733"/>
            <a:ext cx="1647308" cy="289195"/>
          </a:xfrm>
          <a:prstGeom prst="rect">
            <a:avLst/>
          </a:prstGeom>
        </p:spPr>
        <p:txBody>
          <a:bodyPr/>
          <a:lstStyle>
            <a:lvl1pPr>
              <a:defRPr>
                <a:latin typeface="Calibri" panose="020F0502020204030204" pitchFamily="34" charset="0"/>
                <a:cs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56098C5-2FD7-BA4E-AC25-5D402AD180CA}" type="slidenum">
              <a:rPr kumimoji="0" lang="en-GB" sz="1000" b="0" i="0" u="none" strike="noStrike" kern="1200" cap="none" spc="0" normalizeH="0" baseline="0" noProof="0" smtClean="0">
                <a:ln>
                  <a:noFill/>
                </a:ln>
                <a:solidFill>
                  <a:srgbClr val="262626"/>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srgbClr val="262626"/>
              </a:solidFill>
              <a:effectLst/>
              <a:uLnTx/>
              <a:uFillTx/>
              <a:latin typeface="Calibri" panose="020F0502020204030204" pitchFamily="34" charset="0"/>
              <a:ea typeface="+mn-ea"/>
              <a:cs typeface="Calibri" panose="020F0502020204030204" pitchFamily="34" charset="0"/>
            </a:endParaRPr>
          </a:p>
        </p:txBody>
      </p:sp>
      <p:sp>
        <p:nvSpPr>
          <p:cNvPr id="18" name="Subtitle 2"/>
          <p:cNvSpPr>
            <a:spLocks noGrp="1"/>
          </p:cNvSpPr>
          <p:nvPr>
            <p:ph type="subTitle" idx="1"/>
          </p:nvPr>
        </p:nvSpPr>
        <p:spPr>
          <a:xfrm>
            <a:off x="6190446" y="476250"/>
            <a:ext cx="5509153" cy="648000"/>
          </a:xfrm>
        </p:spPr>
        <p:txBody>
          <a:bodyPr/>
          <a:lstStyle>
            <a:lvl1pPr marL="0" indent="0" algn="l">
              <a:lnSpc>
                <a:spcPts val="1179"/>
              </a:lnSpc>
              <a:spcBef>
                <a:spcPts val="0"/>
              </a:spcBef>
              <a:buNone/>
              <a:defRPr sz="998">
                <a:latin typeface="Calibri" panose="020F0502020204030204" pitchFamily="34" charset="0"/>
                <a:cs typeface="Calibri" panose="020F0502020204030204" pitchFamily="34" charset="0"/>
              </a:defRPr>
            </a:lvl1pPr>
            <a:lvl2pPr marL="457203" indent="0" algn="ctr">
              <a:buNone/>
              <a:defRPr sz="2000"/>
            </a:lvl2pPr>
            <a:lvl3pPr marL="914406" indent="0" algn="ctr">
              <a:buNone/>
              <a:defRPr sz="1800"/>
            </a:lvl3pPr>
            <a:lvl4pPr marL="1371609" indent="0" algn="ctr">
              <a:buNone/>
              <a:defRPr sz="1600"/>
            </a:lvl4pPr>
            <a:lvl5pPr marL="1828812" indent="0" algn="ctr">
              <a:buNone/>
              <a:defRPr sz="1600"/>
            </a:lvl5pPr>
            <a:lvl6pPr marL="2286015" indent="0" algn="ctr">
              <a:buNone/>
              <a:defRPr sz="1600"/>
            </a:lvl6pPr>
            <a:lvl7pPr marL="2743218" indent="0" algn="ctr">
              <a:buNone/>
              <a:defRPr sz="1600"/>
            </a:lvl7pPr>
            <a:lvl8pPr marL="3200421" indent="0" algn="ctr">
              <a:buNone/>
              <a:defRPr sz="1600"/>
            </a:lvl8pPr>
            <a:lvl9pPr marL="3657624" indent="0" algn="ctr">
              <a:buNone/>
              <a:defRPr sz="1600"/>
            </a:lvl9pPr>
          </a:lstStyle>
          <a:p>
            <a:r>
              <a:rPr lang="en-US"/>
              <a:t>Click to edit Master subtitle style</a:t>
            </a:r>
          </a:p>
        </p:txBody>
      </p:sp>
    </p:spTree>
    <p:extLst>
      <p:ext uri="{BB962C8B-B14F-4D97-AF65-F5344CB8AC3E}">
        <p14:creationId xmlns:p14="http://schemas.microsoft.com/office/powerpoint/2010/main" val="1734896328"/>
      </p:ext>
    </p:extLst>
  </p:cSld>
  <p:clrMapOvr>
    <a:masterClrMapping/>
  </p:clrMapOvr>
  <p:extLst>
    <p:ext uri="{DCECCB84-F9BA-43D5-87BE-67443E8EF086}">
      <p15:sldGuideLst xmlns:p15="http://schemas.microsoft.com/office/powerpoint/2012/main">
        <p15:guide id="1" orient="horz" pos="799">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ive Content - COLUMNS">
    <p:spTree>
      <p:nvGrpSpPr>
        <p:cNvPr id="1" name=""/>
        <p:cNvGrpSpPr/>
        <p:nvPr/>
      </p:nvGrpSpPr>
      <p:grpSpPr>
        <a:xfrm>
          <a:off x="0" y="0"/>
          <a:ext cx="0" cy="0"/>
          <a:chOff x="0" y="0"/>
          <a:chExt cx="0" cy="0"/>
        </a:xfrm>
      </p:grpSpPr>
      <p:sp>
        <p:nvSpPr>
          <p:cNvPr id="20" name="Text Placeholder 5">
            <a:extLst>
              <a:ext uri="{FF2B5EF4-FFF2-40B4-BE49-F238E27FC236}">
                <a16:creationId xmlns:a16="http://schemas.microsoft.com/office/drawing/2014/main" id="{B1D436F6-82DB-4D62-8E28-1978A736BCF8}"/>
              </a:ext>
            </a:extLst>
          </p:cNvPr>
          <p:cNvSpPr>
            <a:spLocks noGrp="1"/>
          </p:cNvSpPr>
          <p:nvPr>
            <p:ph type="body" sz="quarter" idx="21"/>
          </p:nvPr>
        </p:nvSpPr>
        <p:spPr>
          <a:xfrm>
            <a:off x="492614" y="1268412"/>
            <a:ext cx="2088000" cy="4898943"/>
          </a:xfrm>
        </p:spPr>
        <p:txBody>
          <a:bodyPr/>
          <a:lstStyle>
            <a:lvl1pPr marL="180000" indent="-180000">
              <a:lnSpc>
                <a:spcPct val="100000"/>
              </a:lnSpc>
              <a:spcBef>
                <a:spcPts val="1200"/>
              </a:spcBef>
              <a:spcAft>
                <a:spcPts val="600"/>
              </a:spcAft>
              <a:buFont typeface="Arial" charset="0"/>
              <a:buChar char="•"/>
              <a:defRPr sz="1700">
                <a:latin typeface="Calibri" panose="020F0502020204030204" pitchFamily="34" charset="0"/>
                <a:cs typeface="Calibri" panose="020F0502020204030204" pitchFamily="34" charset="0"/>
              </a:defRPr>
            </a:lvl1pPr>
            <a:lvl2pPr marL="457190" indent="-180000">
              <a:lnSpc>
                <a:spcPct val="100000"/>
              </a:lnSpc>
              <a:spcBef>
                <a:spcPts val="0"/>
              </a:spcBef>
              <a:spcAft>
                <a:spcPts val="600"/>
              </a:spcAft>
              <a:defRPr lang="en-US" sz="1400" b="0" i="0" kern="1200" dirty="0" smtClean="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685843" indent="-180000">
              <a:lnSpc>
                <a:spcPct val="100000"/>
              </a:lnSpc>
              <a:spcBef>
                <a:spcPts val="0"/>
              </a:spcBef>
              <a:spcAft>
                <a:spcPts val="600"/>
              </a:spcAft>
              <a:tabLst/>
              <a:defRPr lang="en-US" sz="1400" b="0" i="0" kern="1200" dirty="0" smtClean="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914458" indent="-180000">
              <a:lnSpc>
                <a:spcPct val="100000"/>
              </a:lnSpc>
              <a:spcBef>
                <a:spcPts val="0"/>
              </a:spcBef>
              <a:spcAft>
                <a:spcPts val="600"/>
              </a:spcAft>
              <a:tabLst/>
              <a:defRPr sz="1400">
                <a:latin typeface="Calibri" panose="020F0502020204030204" pitchFamily="34" charset="0"/>
                <a:cs typeface="Calibri" panose="020F0502020204030204" pitchFamily="34" charset="0"/>
              </a:defRPr>
            </a:lvl4pPr>
            <a:lvl5pPr marL="1143072" indent="228614">
              <a:lnSpc>
                <a:spcPct val="100000"/>
              </a:lnSpc>
              <a:spcBef>
                <a:spcPts val="0"/>
              </a:spcBef>
              <a:spcAft>
                <a:spcPts val="600"/>
              </a:spcAft>
              <a:tabLst/>
              <a:defRPr sz="1400">
                <a:latin typeface="InterFace" panose="020B0503020203020204" pitchFamily="34" charset="0"/>
                <a:cs typeface="InterFace" panose="020B05030202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p:cNvSpPr>
            <a:spLocks noGrp="1"/>
          </p:cNvSpPr>
          <p:nvPr>
            <p:ph type="title"/>
          </p:nvPr>
        </p:nvSpPr>
        <p:spPr>
          <a:xfrm>
            <a:off x="492615" y="477000"/>
            <a:ext cx="5513178" cy="648000"/>
          </a:xfrm>
        </p:spPr>
        <p:txBody>
          <a:bodyPr anchor="t"/>
          <a:lstStyle>
            <a:lvl1pPr>
              <a:lnSpc>
                <a:spcPts val="2268"/>
              </a:lnSpc>
              <a:defRPr lang="en-US" sz="2268" b="1" i="0" kern="1200" cap="all" spc="0" baseline="0" smtClean="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r>
              <a:rPr lang="en-US"/>
              <a:t>Click to edit Master title style</a:t>
            </a:r>
          </a:p>
        </p:txBody>
      </p:sp>
      <p:cxnSp>
        <p:nvCxnSpPr>
          <p:cNvPr id="14" name="Straight Connector 13"/>
          <p:cNvCxnSpPr/>
          <p:nvPr/>
        </p:nvCxnSpPr>
        <p:spPr>
          <a:xfrm>
            <a:off x="492615" y="327714"/>
            <a:ext cx="551317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186419" y="327714"/>
            <a:ext cx="551317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92615" y="6303100"/>
            <a:ext cx="1120698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6"/>
          </p:nvPr>
        </p:nvSpPr>
        <p:spPr>
          <a:xfrm>
            <a:off x="2139923" y="6433733"/>
            <a:ext cx="7912367" cy="289195"/>
          </a:xfrm>
          <a:prstGeom prst="rect">
            <a:avLst/>
          </a:prstGeom>
        </p:spPr>
        <p:txBody>
          <a:bodyPr/>
          <a:lstStyle>
            <a:lvl1pPr>
              <a:defRPr>
                <a:latin typeface="Calibri" panose="020F0502020204030204" pitchFamily="34" charset="0"/>
                <a:cs typeface="Calibri" panose="020F050202020403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all" spc="0" normalizeH="0" baseline="0" noProof="0">
                <a:ln>
                  <a:noFill/>
                </a:ln>
                <a:solidFill>
                  <a:srgbClr val="262626"/>
                </a:solidFill>
                <a:effectLst/>
                <a:uLnTx/>
                <a:uFillTx/>
                <a:latin typeface="Calibri" panose="020F0502020204030204" pitchFamily="34" charset="0"/>
                <a:cs typeface="Calibri" panose="020F0502020204030204" pitchFamily="34" charset="0"/>
              </a:rPr>
              <a:t>Strictly Private and Confidential</a:t>
            </a:r>
          </a:p>
        </p:txBody>
      </p:sp>
      <p:sp>
        <p:nvSpPr>
          <p:cNvPr id="10" name="Slide Number Placeholder 9"/>
          <p:cNvSpPr>
            <a:spLocks noGrp="1"/>
          </p:cNvSpPr>
          <p:nvPr>
            <p:ph type="sldNum" sz="quarter" idx="17"/>
          </p:nvPr>
        </p:nvSpPr>
        <p:spPr>
          <a:xfrm>
            <a:off x="10052291" y="6433733"/>
            <a:ext cx="1647308" cy="289195"/>
          </a:xfrm>
          <a:prstGeom prst="rect">
            <a:avLst/>
          </a:prstGeom>
        </p:spPr>
        <p:txBody>
          <a:bodyPr/>
          <a:lstStyle>
            <a:lvl1pPr>
              <a:defRPr>
                <a:latin typeface="Calibri" panose="020F0502020204030204" pitchFamily="34" charset="0"/>
                <a:cs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56098C5-2FD7-BA4E-AC25-5D402AD180CA}" type="slidenum">
              <a:rPr kumimoji="0" lang="en-GB" sz="1000" b="0" i="0" u="none" strike="noStrike" kern="1200" cap="none" spc="0" normalizeH="0" baseline="0" noProof="0" smtClean="0">
                <a:ln>
                  <a:noFill/>
                </a:ln>
                <a:solidFill>
                  <a:srgbClr val="262626"/>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srgbClr val="262626"/>
              </a:solidFill>
              <a:effectLst/>
              <a:uLnTx/>
              <a:uFillTx/>
              <a:latin typeface="Calibri" panose="020F0502020204030204" pitchFamily="34" charset="0"/>
              <a:ea typeface="+mn-ea"/>
              <a:cs typeface="Calibri" panose="020F0502020204030204" pitchFamily="34" charset="0"/>
            </a:endParaRPr>
          </a:p>
        </p:txBody>
      </p:sp>
      <p:sp>
        <p:nvSpPr>
          <p:cNvPr id="18" name="Subtitle 2"/>
          <p:cNvSpPr>
            <a:spLocks noGrp="1"/>
          </p:cNvSpPr>
          <p:nvPr>
            <p:ph type="subTitle" idx="1"/>
          </p:nvPr>
        </p:nvSpPr>
        <p:spPr>
          <a:xfrm>
            <a:off x="6190446" y="476250"/>
            <a:ext cx="5509153" cy="648000"/>
          </a:xfrm>
        </p:spPr>
        <p:txBody>
          <a:bodyPr/>
          <a:lstStyle>
            <a:lvl1pPr marL="0" indent="0" algn="l">
              <a:lnSpc>
                <a:spcPts val="1179"/>
              </a:lnSpc>
              <a:spcBef>
                <a:spcPts val="0"/>
              </a:spcBef>
              <a:buNone/>
              <a:defRPr sz="998">
                <a:latin typeface="Calibri" panose="020F0502020204030204" pitchFamily="34" charset="0"/>
                <a:cs typeface="Calibri" panose="020F0502020204030204" pitchFamily="34" charset="0"/>
              </a:defRPr>
            </a:lvl1pPr>
            <a:lvl2pPr marL="457203" indent="0" algn="ctr">
              <a:buNone/>
              <a:defRPr sz="2000"/>
            </a:lvl2pPr>
            <a:lvl3pPr marL="914406" indent="0" algn="ctr">
              <a:buNone/>
              <a:defRPr sz="1800"/>
            </a:lvl3pPr>
            <a:lvl4pPr marL="1371609" indent="0" algn="ctr">
              <a:buNone/>
              <a:defRPr sz="1600"/>
            </a:lvl4pPr>
            <a:lvl5pPr marL="1828812" indent="0" algn="ctr">
              <a:buNone/>
              <a:defRPr sz="1600"/>
            </a:lvl5pPr>
            <a:lvl6pPr marL="2286015" indent="0" algn="ctr">
              <a:buNone/>
              <a:defRPr sz="1600"/>
            </a:lvl6pPr>
            <a:lvl7pPr marL="2743218" indent="0" algn="ctr">
              <a:buNone/>
              <a:defRPr sz="1600"/>
            </a:lvl7pPr>
            <a:lvl8pPr marL="3200421" indent="0" algn="ctr">
              <a:buNone/>
              <a:defRPr sz="1600"/>
            </a:lvl8pPr>
            <a:lvl9pPr marL="3657624" indent="0" algn="ctr">
              <a:buNone/>
              <a:defRPr sz="1600"/>
            </a:lvl9pPr>
          </a:lstStyle>
          <a:p>
            <a:r>
              <a:rPr lang="en-US"/>
              <a:t>Click to edit Master subtitle style</a:t>
            </a:r>
          </a:p>
        </p:txBody>
      </p:sp>
      <p:sp>
        <p:nvSpPr>
          <p:cNvPr id="17" name="Text Placeholder 5">
            <a:extLst>
              <a:ext uri="{FF2B5EF4-FFF2-40B4-BE49-F238E27FC236}">
                <a16:creationId xmlns:a16="http://schemas.microsoft.com/office/drawing/2014/main" id="{A2A52A4D-119A-4F75-B55F-A8684AA609FF}"/>
              </a:ext>
            </a:extLst>
          </p:cNvPr>
          <p:cNvSpPr>
            <a:spLocks noGrp="1"/>
          </p:cNvSpPr>
          <p:nvPr>
            <p:ph type="body" sz="quarter" idx="22"/>
          </p:nvPr>
        </p:nvSpPr>
        <p:spPr>
          <a:xfrm>
            <a:off x="9611598" y="1268412"/>
            <a:ext cx="2088000" cy="4898943"/>
          </a:xfrm>
        </p:spPr>
        <p:txBody>
          <a:bodyPr/>
          <a:lstStyle>
            <a:lvl1pPr marL="180000" indent="-180000">
              <a:lnSpc>
                <a:spcPct val="100000"/>
              </a:lnSpc>
              <a:spcBef>
                <a:spcPts val="1200"/>
              </a:spcBef>
              <a:spcAft>
                <a:spcPts val="600"/>
              </a:spcAft>
              <a:buFont typeface="Arial" charset="0"/>
              <a:buChar char="•"/>
              <a:defRPr sz="1700">
                <a:latin typeface="Calibri" panose="020F0502020204030204" pitchFamily="34" charset="0"/>
                <a:cs typeface="Calibri" panose="020F0502020204030204" pitchFamily="34" charset="0"/>
              </a:defRPr>
            </a:lvl1pPr>
            <a:lvl2pPr marL="457190" indent="-180000">
              <a:lnSpc>
                <a:spcPct val="100000"/>
              </a:lnSpc>
              <a:spcBef>
                <a:spcPts val="0"/>
              </a:spcBef>
              <a:spcAft>
                <a:spcPts val="600"/>
              </a:spcAft>
              <a:defRPr lang="en-US" sz="1400" b="0" i="0" kern="1200" dirty="0" smtClean="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685843" indent="-180000">
              <a:lnSpc>
                <a:spcPct val="100000"/>
              </a:lnSpc>
              <a:spcBef>
                <a:spcPts val="0"/>
              </a:spcBef>
              <a:spcAft>
                <a:spcPts val="600"/>
              </a:spcAft>
              <a:tabLst/>
              <a:defRPr lang="en-US" sz="1400" b="0" i="0" kern="1200" dirty="0" smtClean="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914458" indent="-180000">
              <a:lnSpc>
                <a:spcPct val="100000"/>
              </a:lnSpc>
              <a:spcBef>
                <a:spcPts val="0"/>
              </a:spcBef>
              <a:spcAft>
                <a:spcPts val="600"/>
              </a:spcAft>
              <a:tabLst/>
              <a:defRPr sz="1400">
                <a:latin typeface="Calibri" panose="020F0502020204030204" pitchFamily="34" charset="0"/>
                <a:cs typeface="Calibri" panose="020F0502020204030204" pitchFamily="34" charset="0"/>
              </a:defRPr>
            </a:lvl4pPr>
            <a:lvl5pPr marL="1143072" indent="228614">
              <a:lnSpc>
                <a:spcPct val="100000"/>
              </a:lnSpc>
              <a:spcBef>
                <a:spcPts val="0"/>
              </a:spcBef>
              <a:spcAft>
                <a:spcPts val="600"/>
              </a:spcAft>
              <a:tabLst/>
              <a:defRPr sz="1400">
                <a:latin typeface="InterFace" panose="020B0503020203020204" pitchFamily="34" charset="0"/>
                <a:cs typeface="InterFace" panose="020B05030202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3" name="Text Placeholder 5">
            <a:extLst>
              <a:ext uri="{FF2B5EF4-FFF2-40B4-BE49-F238E27FC236}">
                <a16:creationId xmlns:a16="http://schemas.microsoft.com/office/drawing/2014/main" id="{9C573630-0B48-4BE4-99B3-ABC25355E2FE}"/>
              </a:ext>
            </a:extLst>
          </p:cNvPr>
          <p:cNvSpPr>
            <a:spLocks noGrp="1"/>
          </p:cNvSpPr>
          <p:nvPr>
            <p:ph type="body" sz="quarter" idx="23"/>
          </p:nvPr>
        </p:nvSpPr>
        <p:spPr>
          <a:xfrm>
            <a:off x="5052106" y="1268412"/>
            <a:ext cx="2088000" cy="4898943"/>
          </a:xfrm>
        </p:spPr>
        <p:txBody>
          <a:bodyPr/>
          <a:lstStyle>
            <a:lvl1pPr marL="180000" indent="-180000">
              <a:lnSpc>
                <a:spcPct val="100000"/>
              </a:lnSpc>
              <a:spcBef>
                <a:spcPts val="1200"/>
              </a:spcBef>
              <a:spcAft>
                <a:spcPts val="600"/>
              </a:spcAft>
              <a:buFont typeface="Arial" charset="0"/>
              <a:buChar char="•"/>
              <a:defRPr sz="1700">
                <a:latin typeface="Calibri" panose="020F0502020204030204" pitchFamily="34" charset="0"/>
                <a:cs typeface="Calibri" panose="020F0502020204030204" pitchFamily="34" charset="0"/>
              </a:defRPr>
            </a:lvl1pPr>
            <a:lvl2pPr marL="457190" indent="-180000">
              <a:lnSpc>
                <a:spcPct val="100000"/>
              </a:lnSpc>
              <a:spcBef>
                <a:spcPts val="0"/>
              </a:spcBef>
              <a:spcAft>
                <a:spcPts val="600"/>
              </a:spcAft>
              <a:defRPr lang="en-US" sz="1400" b="0" i="0" kern="1200" dirty="0" smtClean="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685843" indent="-180000">
              <a:lnSpc>
                <a:spcPct val="100000"/>
              </a:lnSpc>
              <a:spcBef>
                <a:spcPts val="0"/>
              </a:spcBef>
              <a:spcAft>
                <a:spcPts val="600"/>
              </a:spcAft>
              <a:tabLst/>
              <a:defRPr lang="en-US" sz="1400" b="0" i="0" kern="1200" dirty="0" smtClean="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914458" indent="-180000">
              <a:lnSpc>
                <a:spcPct val="100000"/>
              </a:lnSpc>
              <a:spcBef>
                <a:spcPts val="0"/>
              </a:spcBef>
              <a:spcAft>
                <a:spcPts val="600"/>
              </a:spcAft>
              <a:tabLst/>
              <a:defRPr sz="1400">
                <a:latin typeface="Calibri" panose="020F0502020204030204" pitchFamily="34" charset="0"/>
                <a:cs typeface="Calibri" panose="020F0502020204030204" pitchFamily="34" charset="0"/>
              </a:defRPr>
            </a:lvl4pPr>
            <a:lvl5pPr marL="1143072" indent="228614">
              <a:lnSpc>
                <a:spcPct val="100000"/>
              </a:lnSpc>
              <a:spcBef>
                <a:spcPts val="0"/>
              </a:spcBef>
              <a:spcAft>
                <a:spcPts val="600"/>
              </a:spcAft>
              <a:tabLst/>
              <a:defRPr sz="1400">
                <a:latin typeface="InterFace" panose="020B0503020203020204" pitchFamily="34" charset="0"/>
                <a:cs typeface="InterFace" panose="020B05030202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4" name="Text Placeholder 5">
            <a:extLst>
              <a:ext uri="{FF2B5EF4-FFF2-40B4-BE49-F238E27FC236}">
                <a16:creationId xmlns:a16="http://schemas.microsoft.com/office/drawing/2014/main" id="{6D5C88E9-3F85-4A9A-966C-0A597555EA43}"/>
              </a:ext>
            </a:extLst>
          </p:cNvPr>
          <p:cNvSpPr>
            <a:spLocks noGrp="1"/>
          </p:cNvSpPr>
          <p:nvPr>
            <p:ph type="body" sz="quarter" idx="24"/>
          </p:nvPr>
        </p:nvSpPr>
        <p:spPr>
          <a:xfrm>
            <a:off x="7331852" y="1268412"/>
            <a:ext cx="2088000" cy="4898943"/>
          </a:xfrm>
        </p:spPr>
        <p:txBody>
          <a:bodyPr/>
          <a:lstStyle>
            <a:lvl1pPr marL="180000" indent="-180000">
              <a:lnSpc>
                <a:spcPct val="100000"/>
              </a:lnSpc>
              <a:spcBef>
                <a:spcPts val="1200"/>
              </a:spcBef>
              <a:spcAft>
                <a:spcPts val="600"/>
              </a:spcAft>
              <a:buFont typeface="Arial" charset="0"/>
              <a:buChar char="•"/>
              <a:defRPr sz="1700">
                <a:latin typeface="Calibri" panose="020F0502020204030204" pitchFamily="34" charset="0"/>
                <a:cs typeface="Calibri" panose="020F0502020204030204" pitchFamily="34" charset="0"/>
              </a:defRPr>
            </a:lvl1pPr>
            <a:lvl2pPr marL="457190" indent="-180000">
              <a:lnSpc>
                <a:spcPct val="100000"/>
              </a:lnSpc>
              <a:spcBef>
                <a:spcPts val="0"/>
              </a:spcBef>
              <a:spcAft>
                <a:spcPts val="600"/>
              </a:spcAft>
              <a:defRPr lang="en-US" sz="1400" b="0" i="0" kern="1200" dirty="0" smtClean="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685843" indent="-180000">
              <a:lnSpc>
                <a:spcPct val="100000"/>
              </a:lnSpc>
              <a:spcBef>
                <a:spcPts val="0"/>
              </a:spcBef>
              <a:spcAft>
                <a:spcPts val="600"/>
              </a:spcAft>
              <a:tabLst/>
              <a:defRPr lang="en-US" sz="1400" b="0" i="0" kern="1200" dirty="0" smtClean="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914458" indent="-180000">
              <a:lnSpc>
                <a:spcPct val="100000"/>
              </a:lnSpc>
              <a:spcBef>
                <a:spcPts val="0"/>
              </a:spcBef>
              <a:spcAft>
                <a:spcPts val="600"/>
              </a:spcAft>
              <a:tabLst/>
              <a:defRPr sz="1400">
                <a:latin typeface="Calibri" panose="020F0502020204030204" pitchFamily="34" charset="0"/>
                <a:cs typeface="Calibri" panose="020F0502020204030204" pitchFamily="34" charset="0"/>
              </a:defRPr>
            </a:lvl4pPr>
            <a:lvl5pPr marL="1143072" indent="228614">
              <a:lnSpc>
                <a:spcPct val="100000"/>
              </a:lnSpc>
              <a:spcBef>
                <a:spcPts val="0"/>
              </a:spcBef>
              <a:spcAft>
                <a:spcPts val="600"/>
              </a:spcAft>
              <a:tabLst/>
              <a:defRPr sz="1400">
                <a:latin typeface="InterFace" panose="020B0503020203020204" pitchFamily="34" charset="0"/>
                <a:cs typeface="InterFace" panose="020B05030202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5" name="Text Placeholder 5">
            <a:extLst>
              <a:ext uri="{FF2B5EF4-FFF2-40B4-BE49-F238E27FC236}">
                <a16:creationId xmlns:a16="http://schemas.microsoft.com/office/drawing/2014/main" id="{FC2DA0B3-4C27-45AE-B803-0D02A9160ED3}"/>
              </a:ext>
            </a:extLst>
          </p:cNvPr>
          <p:cNvSpPr>
            <a:spLocks noGrp="1"/>
          </p:cNvSpPr>
          <p:nvPr>
            <p:ph type="body" sz="quarter" idx="25"/>
          </p:nvPr>
        </p:nvSpPr>
        <p:spPr>
          <a:xfrm>
            <a:off x="2772360" y="1268412"/>
            <a:ext cx="2088000" cy="4898943"/>
          </a:xfrm>
        </p:spPr>
        <p:txBody>
          <a:bodyPr/>
          <a:lstStyle>
            <a:lvl1pPr marL="180000" indent="-180000">
              <a:lnSpc>
                <a:spcPct val="100000"/>
              </a:lnSpc>
              <a:spcBef>
                <a:spcPts val="1200"/>
              </a:spcBef>
              <a:spcAft>
                <a:spcPts val="600"/>
              </a:spcAft>
              <a:buFont typeface="Arial" charset="0"/>
              <a:buChar char="•"/>
              <a:defRPr sz="1700">
                <a:latin typeface="Calibri" panose="020F0502020204030204" pitchFamily="34" charset="0"/>
                <a:cs typeface="Calibri" panose="020F0502020204030204" pitchFamily="34" charset="0"/>
              </a:defRPr>
            </a:lvl1pPr>
            <a:lvl2pPr marL="457190" indent="-180000">
              <a:lnSpc>
                <a:spcPct val="100000"/>
              </a:lnSpc>
              <a:spcBef>
                <a:spcPts val="0"/>
              </a:spcBef>
              <a:spcAft>
                <a:spcPts val="600"/>
              </a:spcAft>
              <a:defRPr lang="en-US" sz="1400" b="0" i="0" kern="1200" dirty="0" smtClean="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685843" indent="-180000">
              <a:lnSpc>
                <a:spcPct val="100000"/>
              </a:lnSpc>
              <a:spcBef>
                <a:spcPts val="0"/>
              </a:spcBef>
              <a:spcAft>
                <a:spcPts val="600"/>
              </a:spcAft>
              <a:tabLst/>
              <a:defRPr lang="en-US" sz="1400" b="0" i="0" kern="1200" dirty="0" smtClean="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914458" indent="-180000">
              <a:lnSpc>
                <a:spcPct val="100000"/>
              </a:lnSpc>
              <a:spcBef>
                <a:spcPts val="0"/>
              </a:spcBef>
              <a:spcAft>
                <a:spcPts val="600"/>
              </a:spcAft>
              <a:tabLst/>
              <a:defRPr sz="1400">
                <a:latin typeface="Calibri" panose="020F0502020204030204" pitchFamily="34" charset="0"/>
                <a:cs typeface="Calibri" panose="020F0502020204030204" pitchFamily="34" charset="0"/>
              </a:defRPr>
            </a:lvl4pPr>
            <a:lvl5pPr marL="1143072" indent="228614">
              <a:lnSpc>
                <a:spcPct val="100000"/>
              </a:lnSpc>
              <a:spcBef>
                <a:spcPts val="0"/>
              </a:spcBef>
              <a:spcAft>
                <a:spcPts val="600"/>
              </a:spcAft>
              <a:tabLst/>
              <a:defRPr sz="1400">
                <a:latin typeface="InterFace" panose="020B0503020203020204" pitchFamily="34" charset="0"/>
                <a:cs typeface="InterFace" panose="020B05030202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282848818"/>
      </p:ext>
    </p:extLst>
  </p:cSld>
  <p:clrMapOvr>
    <a:masterClrMapping/>
  </p:clrMapOvr>
  <p:extLst>
    <p:ext uri="{DCECCB84-F9BA-43D5-87BE-67443E8EF086}">
      <p15:sldGuideLst xmlns:p15="http://schemas.microsoft.com/office/powerpoint/2012/main">
        <p15:guide id="1" orient="horz" pos="799">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 BLAC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2615" y="447422"/>
            <a:ext cx="11206984" cy="1230066"/>
          </a:xfrm>
        </p:spPr>
        <p:txBody>
          <a:bodyPr anchor="t"/>
          <a:lstStyle>
            <a:lvl1pPr>
              <a:lnSpc>
                <a:spcPts val="4536"/>
              </a:lnSpc>
              <a:defRPr lang="en-US" sz="4536" b="1" i="0" kern="1200" cap="all" spc="91" baseline="0" smtClean="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en-US"/>
              <a:t>Click to edit Master title style</a:t>
            </a:r>
          </a:p>
        </p:txBody>
      </p:sp>
      <p:cxnSp>
        <p:nvCxnSpPr>
          <p:cNvPr id="16" name="Straight Connector 15"/>
          <p:cNvCxnSpPr/>
          <p:nvPr/>
        </p:nvCxnSpPr>
        <p:spPr>
          <a:xfrm>
            <a:off x="492615" y="6303100"/>
            <a:ext cx="11206984"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Placeholder 3"/>
          <p:cNvSpPr>
            <a:spLocks noGrp="1"/>
          </p:cNvSpPr>
          <p:nvPr>
            <p:ph type="body" sz="quarter" idx="11"/>
          </p:nvPr>
        </p:nvSpPr>
        <p:spPr>
          <a:xfrm>
            <a:off x="492615" y="2324659"/>
            <a:ext cx="5512898" cy="3401454"/>
          </a:xfrm>
        </p:spPr>
        <p:txBody>
          <a:bodyPr anchor="b"/>
          <a:lstStyle>
            <a:lvl1pPr marL="0" indent="0">
              <a:lnSpc>
                <a:spcPts val="1200"/>
              </a:lnSpc>
              <a:buNone/>
              <a:defRPr sz="1000">
                <a:solidFill>
                  <a:schemeClr val="bg1"/>
                </a:solidFill>
                <a:latin typeface="Calibri" panose="020F0502020204030204" pitchFamily="34" charset="0"/>
                <a:cs typeface="Calibri" panose="020F0502020204030204" pitchFamily="34" charset="0"/>
              </a:defRPr>
            </a:lvl1pPr>
            <a:lvl2pPr marL="228588" indent="0">
              <a:lnSpc>
                <a:spcPts val="1200"/>
              </a:lnSpc>
              <a:buNone/>
              <a:defRPr sz="1000">
                <a:solidFill>
                  <a:schemeClr val="bg1"/>
                </a:solidFill>
                <a:latin typeface="Calibri" panose="020F0502020204030204" pitchFamily="34" charset="0"/>
                <a:cs typeface="Calibri" panose="020F0502020204030204" pitchFamily="34" charset="0"/>
              </a:defRPr>
            </a:lvl2pPr>
            <a:lvl3pPr marL="457177" indent="0">
              <a:lnSpc>
                <a:spcPts val="1200"/>
              </a:lnSpc>
              <a:buNone/>
              <a:defRPr sz="1000">
                <a:solidFill>
                  <a:schemeClr val="bg1"/>
                </a:solidFill>
                <a:latin typeface="Calibri" panose="020F0502020204030204" pitchFamily="34" charset="0"/>
                <a:cs typeface="Calibri" panose="020F0502020204030204" pitchFamily="34" charset="0"/>
              </a:defRPr>
            </a:lvl3pPr>
            <a:lvl4pPr marL="685765" indent="0">
              <a:lnSpc>
                <a:spcPts val="1200"/>
              </a:lnSpc>
              <a:buNone/>
              <a:defRPr sz="1000">
                <a:solidFill>
                  <a:schemeClr val="bg1"/>
                </a:solidFill>
                <a:latin typeface="Calibri" panose="020F0502020204030204" pitchFamily="34" charset="0"/>
                <a:cs typeface="Calibri" panose="020F0502020204030204" pitchFamily="34" charset="0"/>
              </a:defRPr>
            </a:lvl4pPr>
            <a:lvl5pPr marL="914354" indent="0">
              <a:lnSpc>
                <a:spcPts val="1200"/>
              </a:lnSpc>
              <a:buNone/>
              <a:defRPr sz="1000">
                <a:solidFill>
                  <a:schemeClr val="bg1"/>
                </a:solidFill>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1E9289A9-5D99-4D98-B72B-E106814C3E2F}"/>
              </a:ext>
            </a:extLst>
          </p:cNvPr>
          <p:cNvPicPr>
            <a:picLocks noChangeAspect="1"/>
          </p:cNvPicPr>
          <p:nvPr/>
        </p:nvPicPr>
        <p:blipFill>
          <a:blip r:embed="rId2" cstate="hqprint">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492615" y="6209250"/>
            <a:ext cx="864999" cy="648749"/>
          </a:xfrm>
          <a:prstGeom prst="rect">
            <a:avLst/>
          </a:prstGeom>
        </p:spPr>
      </p:pic>
    </p:spTree>
    <p:extLst>
      <p:ext uri="{BB962C8B-B14F-4D97-AF65-F5344CB8AC3E}">
        <p14:creationId xmlns:p14="http://schemas.microsoft.com/office/powerpoint/2010/main" val="35041054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Half Image - RIGHT">
    <p:bg>
      <p:bgPr>
        <a:solidFill>
          <a:schemeClr val="bg1"/>
        </a:solidFill>
        <a:effectLst/>
      </p:bgPr>
    </p:bg>
    <p:spTree>
      <p:nvGrpSpPr>
        <p:cNvPr id="1" name=""/>
        <p:cNvGrpSpPr/>
        <p:nvPr/>
      </p:nvGrpSpPr>
      <p:grpSpPr>
        <a:xfrm>
          <a:off x="0" y="0"/>
          <a:ext cx="0" cy="0"/>
          <a:chOff x="0" y="0"/>
          <a:chExt cx="0" cy="0"/>
        </a:xfrm>
      </p:grpSpPr>
      <p:cxnSp>
        <p:nvCxnSpPr>
          <p:cNvPr id="8" name="Straight Connector 7"/>
          <p:cNvCxnSpPr/>
          <p:nvPr/>
        </p:nvCxnSpPr>
        <p:spPr>
          <a:xfrm>
            <a:off x="492615" y="327714"/>
            <a:ext cx="551317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92615" y="6303100"/>
            <a:ext cx="551317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Picture Placeholder 3"/>
          <p:cNvSpPr>
            <a:spLocks noGrp="1"/>
          </p:cNvSpPr>
          <p:nvPr>
            <p:ph type="pic" sz="quarter" idx="10"/>
          </p:nvPr>
        </p:nvSpPr>
        <p:spPr>
          <a:xfrm>
            <a:off x="6186420" y="0"/>
            <a:ext cx="6005580" cy="6858000"/>
          </a:xfrm>
        </p:spPr>
        <p:txBody>
          <a:bodyPr lIns="720000" rIns="720000" anchor="ctr"/>
          <a:lstStyle>
            <a:lvl1pPr marL="0" indent="0" algn="ctr">
              <a:buNone/>
              <a:defRPr sz="2177">
                <a:latin typeface="Calibri" panose="020F0502020204030204" pitchFamily="34" charset="0"/>
                <a:cs typeface="Calibri" panose="020F0502020204030204" pitchFamily="34" charset="0"/>
              </a:defRPr>
            </a:lvl1pPr>
          </a:lstStyle>
          <a:p>
            <a:r>
              <a:rPr lang="en-US"/>
              <a:t>Click icon to add picture</a:t>
            </a:r>
            <a:endParaRPr lang="en-GB"/>
          </a:p>
        </p:txBody>
      </p:sp>
      <p:sp>
        <p:nvSpPr>
          <p:cNvPr id="5" name="Footer Placeholder 4"/>
          <p:cNvSpPr>
            <a:spLocks noGrp="1"/>
          </p:cNvSpPr>
          <p:nvPr>
            <p:ph type="ftr" sz="quarter" idx="12"/>
          </p:nvPr>
        </p:nvSpPr>
        <p:spPr>
          <a:xfrm>
            <a:off x="2777067" y="6357803"/>
            <a:ext cx="3221683" cy="365125"/>
          </a:xfrm>
          <a:prstGeom prst="rect">
            <a:avLst/>
          </a:prstGeom>
        </p:spPr>
        <p:txBody>
          <a:bodyPr/>
          <a:lstStyle>
            <a:lvl1pPr algn="ctr">
              <a:defRPr>
                <a:latin typeface="Calibri" panose="020F0502020204030204" pitchFamily="34" charset="0"/>
                <a:cs typeface="Calibri" panose="020F050202020403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all" spc="0" normalizeH="0" baseline="0" noProof="0">
                <a:ln>
                  <a:noFill/>
                </a:ln>
                <a:solidFill>
                  <a:srgbClr val="262626"/>
                </a:solidFill>
                <a:effectLst/>
                <a:uLnTx/>
                <a:uFillTx/>
                <a:latin typeface="Calibri" panose="020F0502020204030204" pitchFamily="34" charset="0"/>
                <a:cs typeface="Calibri" panose="020F0502020204030204" pitchFamily="34" charset="0"/>
              </a:rPr>
              <a:t>Strictly Private and Confidential</a:t>
            </a:r>
          </a:p>
        </p:txBody>
      </p:sp>
      <p:sp>
        <p:nvSpPr>
          <p:cNvPr id="9" name="Title 1"/>
          <p:cNvSpPr>
            <a:spLocks noGrp="1"/>
          </p:cNvSpPr>
          <p:nvPr>
            <p:ph type="title"/>
          </p:nvPr>
        </p:nvSpPr>
        <p:spPr>
          <a:xfrm>
            <a:off x="492615" y="477000"/>
            <a:ext cx="5513178" cy="648000"/>
          </a:xfrm>
        </p:spPr>
        <p:txBody>
          <a:bodyPr anchor="t"/>
          <a:lstStyle>
            <a:lvl1pPr>
              <a:lnSpc>
                <a:spcPts val="2268"/>
              </a:lnSpc>
              <a:defRPr lang="en-US" sz="2268" b="1" i="0" kern="1200" cap="all" spc="0" baseline="0" smtClean="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r>
              <a:rPr lang="en-US"/>
              <a:t>Click to edit Master title style</a:t>
            </a:r>
          </a:p>
        </p:txBody>
      </p:sp>
      <p:sp>
        <p:nvSpPr>
          <p:cNvPr id="10" name="Text Placeholder 5">
            <a:extLst>
              <a:ext uri="{FF2B5EF4-FFF2-40B4-BE49-F238E27FC236}">
                <a16:creationId xmlns:a16="http://schemas.microsoft.com/office/drawing/2014/main" id="{9A1A064C-4750-4753-96BD-48F4DB912DDA}"/>
              </a:ext>
            </a:extLst>
          </p:cNvPr>
          <p:cNvSpPr>
            <a:spLocks noGrp="1"/>
          </p:cNvSpPr>
          <p:nvPr>
            <p:ph type="body" sz="quarter" idx="13"/>
          </p:nvPr>
        </p:nvSpPr>
        <p:spPr>
          <a:xfrm>
            <a:off x="492614" y="1268412"/>
            <a:ext cx="5513779" cy="4898943"/>
          </a:xfrm>
        </p:spPr>
        <p:txBody>
          <a:bodyPr/>
          <a:lstStyle>
            <a:lvl1pPr marL="180000" indent="-180000">
              <a:lnSpc>
                <a:spcPct val="100000"/>
              </a:lnSpc>
              <a:spcBef>
                <a:spcPts val="1200"/>
              </a:spcBef>
              <a:spcAft>
                <a:spcPts val="600"/>
              </a:spcAft>
              <a:buFont typeface="Arial" charset="0"/>
              <a:buChar char="•"/>
              <a:defRPr sz="1700">
                <a:latin typeface="Calibri" panose="020F0502020204030204" pitchFamily="34" charset="0"/>
                <a:cs typeface="Calibri" panose="020F0502020204030204" pitchFamily="34" charset="0"/>
              </a:defRPr>
            </a:lvl1pPr>
            <a:lvl2pPr marL="457190" indent="-180000">
              <a:lnSpc>
                <a:spcPct val="100000"/>
              </a:lnSpc>
              <a:spcBef>
                <a:spcPts val="0"/>
              </a:spcBef>
              <a:spcAft>
                <a:spcPts val="600"/>
              </a:spcAft>
              <a:defRPr lang="en-US" sz="1400" b="0" i="0" kern="1200" dirty="0" smtClean="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685843" indent="-180000">
              <a:lnSpc>
                <a:spcPct val="100000"/>
              </a:lnSpc>
              <a:spcBef>
                <a:spcPts val="0"/>
              </a:spcBef>
              <a:spcAft>
                <a:spcPts val="600"/>
              </a:spcAft>
              <a:tabLst/>
              <a:defRPr lang="en-US" sz="1400" b="0" i="0" kern="1200" dirty="0" smtClean="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914458" indent="-180000">
              <a:lnSpc>
                <a:spcPct val="100000"/>
              </a:lnSpc>
              <a:spcBef>
                <a:spcPts val="0"/>
              </a:spcBef>
              <a:spcAft>
                <a:spcPts val="600"/>
              </a:spcAft>
              <a:tabLst/>
              <a:defRPr sz="1400">
                <a:latin typeface="Calibri" panose="020F0502020204030204" pitchFamily="34" charset="0"/>
                <a:cs typeface="Calibri" panose="020F0502020204030204" pitchFamily="34" charset="0"/>
              </a:defRPr>
            </a:lvl4pPr>
            <a:lvl5pPr marL="1143072" indent="228614">
              <a:lnSpc>
                <a:spcPct val="100000"/>
              </a:lnSpc>
              <a:spcBef>
                <a:spcPts val="0"/>
              </a:spcBef>
              <a:spcAft>
                <a:spcPts val="600"/>
              </a:spcAft>
              <a:tabLst/>
              <a:defRPr sz="1400">
                <a:latin typeface="InterFace" panose="020B0503020203020204" pitchFamily="34" charset="0"/>
                <a:cs typeface="InterFace" panose="020B05030202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8064901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Half Image - LEFT 2">
    <p:bg>
      <p:bgPr>
        <a:solidFill>
          <a:schemeClr val="bg1"/>
        </a:solidFill>
        <a:effectLst/>
      </p:bgPr>
    </p:bg>
    <p:spTree>
      <p:nvGrpSpPr>
        <p:cNvPr id="1" name=""/>
        <p:cNvGrpSpPr/>
        <p:nvPr/>
      </p:nvGrpSpPr>
      <p:grpSpPr>
        <a:xfrm>
          <a:off x="0" y="0"/>
          <a:ext cx="0" cy="0"/>
          <a:chOff x="0" y="0"/>
          <a:chExt cx="0" cy="0"/>
        </a:xfrm>
      </p:grpSpPr>
      <p:cxnSp>
        <p:nvCxnSpPr>
          <p:cNvPr id="9" name="Straight Connector 8"/>
          <p:cNvCxnSpPr/>
          <p:nvPr/>
        </p:nvCxnSpPr>
        <p:spPr>
          <a:xfrm>
            <a:off x="6186419" y="327714"/>
            <a:ext cx="551317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186419" y="6303100"/>
            <a:ext cx="551317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12"/>
          </p:nvPr>
        </p:nvSpPr>
        <p:spPr>
          <a:xfrm>
            <a:off x="7051418" y="6357803"/>
            <a:ext cx="3000872" cy="365125"/>
          </a:xfrm>
          <a:prstGeom prst="rect">
            <a:avLst/>
          </a:prstGeom>
        </p:spPr>
        <p:txBody>
          <a:bodyPr/>
          <a:lstStyle>
            <a:lvl1pPr algn="ctr">
              <a:defRPr>
                <a:latin typeface="Calibri" panose="020F0502020204030204" pitchFamily="34" charset="0"/>
                <a:cs typeface="Calibri" panose="020F050202020403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all" spc="0" normalizeH="0" baseline="0" noProof="0">
                <a:ln>
                  <a:noFill/>
                </a:ln>
                <a:solidFill>
                  <a:srgbClr val="262626"/>
                </a:solidFill>
                <a:effectLst/>
                <a:uLnTx/>
                <a:uFillTx/>
                <a:latin typeface="Calibri" panose="020F0502020204030204" pitchFamily="34" charset="0"/>
                <a:cs typeface="Calibri" panose="020F0502020204030204" pitchFamily="34" charset="0"/>
              </a:rPr>
              <a:t>Strictly Private and Confidential</a:t>
            </a:r>
          </a:p>
        </p:txBody>
      </p:sp>
      <p:sp>
        <p:nvSpPr>
          <p:cNvPr id="6" name="Slide Number Placeholder 5"/>
          <p:cNvSpPr>
            <a:spLocks noGrp="1"/>
          </p:cNvSpPr>
          <p:nvPr>
            <p:ph type="sldNum" sz="quarter" idx="13"/>
          </p:nvPr>
        </p:nvSpPr>
        <p:spPr>
          <a:xfrm>
            <a:off x="10052291" y="6433733"/>
            <a:ext cx="1647308" cy="289195"/>
          </a:xfrm>
          <a:prstGeom prst="rect">
            <a:avLst/>
          </a:prstGeom>
        </p:spPr>
        <p:txBody>
          <a:bodyPr/>
          <a:lstStyle>
            <a:lvl1pPr>
              <a:defRPr>
                <a:latin typeface="Calibri" panose="020F0502020204030204" pitchFamily="34" charset="0"/>
                <a:cs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56098C5-2FD7-BA4E-AC25-5D402AD180CA}" type="slidenum">
              <a:rPr kumimoji="0" lang="en-GB" sz="1000" b="0" i="0" u="none" strike="noStrike" kern="1200" cap="none" spc="0" normalizeH="0" baseline="0" noProof="0" smtClean="0">
                <a:ln>
                  <a:noFill/>
                </a:ln>
                <a:solidFill>
                  <a:srgbClr val="262626"/>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srgbClr val="262626"/>
              </a:solidFill>
              <a:effectLst/>
              <a:uLnTx/>
              <a:uFillTx/>
              <a:latin typeface="Calibri" panose="020F0502020204030204" pitchFamily="34" charset="0"/>
              <a:ea typeface="+mn-ea"/>
              <a:cs typeface="Calibri" panose="020F0502020204030204" pitchFamily="34" charset="0"/>
            </a:endParaRPr>
          </a:p>
        </p:txBody>
      </p:sp>
      <p:sp>
        <p:nvSpPr>
          <p:cNvPr id="10" name="Title 1"/>
          <p:cNvSpPr>
            <a:spLocks noGrp="1"/>
          </p:cNvSpPr>
          <p:nvPr>
            <p:ph type="title"/>
          </p:nvPr>
        </p:nvSpPr>
        <p:spPr>
          <a:xfrm>
            <a:off x="6186421" y="477000"/>
            <a:ext cx="5513178" cy="648000"/>
          </a:xfrm>
        </p:spPr>
        <p:txBody>
          <a:bodyPr anchor="t"/>
          <a:lstStyle>
            <a:lvl1pPr>
              <a:lnSpc>
                <a:spcPts val="2268"/>
              </a:lnSpc>
              <a:defRPr lang="en-US" sz="2268" b="1" i="0" kern="1200" cap="all" spc="0" baseline="0" smtClean="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r>
              <a:rPr lang="en-US"/>
              <a:t>Click to edit Master title style</a:t>
            </a:r>
          </a:p>
        </p:txBody>
      </p:sp>
      <p:sp>
        <p:nvSpPr>
          <p:cNvPr id="4" name="Picture Placeholder 3"/>
          <p:cNvSpPr>
            <a:spLocks noGrp="1"/>
          </p:cNvSpPr>
          <p:nvPr>
            <p:ph type="pic" sz="quarter" idx="10"/>
          </p:nvPr>
        </p:nvSpPr>
        <p:spPr>
          <a:xfrm>
            <a:off x="0" y="0"/>
            <a:ext cx="5999152" cy="6858000"/>
          </a:xfrm>
        </p:spPr>
        <p:txBody>
          <a:bodyPr lIns="720000" rIns="720000" anchor="ctr"/>
          <a:lstStyle>
            <a:lvl1pPr marL="0" indent="0" algn="ctr">
              <a:buNone/>
              <a:defRPr sz="2177">
                <a:latin typeface="Calibri" panose="020F0502020204030204" pitchFamily="34" charset="0"/>
                <a:cs typeface="Calibri" panose="020F0502020204030204" pitchFamily="34" charset="0"/>
              </a:defRPr>
            </a:lvl1pPr>
          </a:lstStyle>
          <a:p>
            <a:r>
              <a:rPr lang="en-US"/>
              <a:t>Click icon to add picture</a:t>
            </a:r>
            <a:endParaRPr lang="en-GB"/>
          </a:p>
        </p:txBody>
      </p:sp>
    </p:spTree>
    <p:extLst>
      <p:ext uri="{BB962C8B-B14F-4D97-AF65-F5344CB8AC3E}">
        <p14:creationId xmlns:p14="http://schemas.microsoft.com/office/powerpoint/2010/main" val="11787206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ext Image - FOR READING">
    <p:bg>
      <p:bgPr>
        <a:solidFill>
          <a:schemeClr val="bg1"/>
        </a:solidFill>
        <a:effectLst/>
      </p:bgPr>
    </p:bg>
    <p:spTree>
      <p:nvGrpSpPr>
        <p:cNvPr id="1" name=""/>
        <p:cNvGrpSpPr/>
        <p:nvPr/>
      </p:nvGrpSpPr>
      <p:grpSpPr>
        <a:xfrm>
          <a:off x="0" y="0"/>
          <a:ext cx="0" cy="0"/>
          <a:chOff x="0" y="0"/>
          <a:chExt cx="0" cy="0"/>
        </a:xfrm>
      </p:grpSpPr>
      <p:cxnSp>
        <p:nvCxnSpPr>
          <p:cNvPr id="8" name="Straight Connector 7"/>
          <p:cNvCxnSpPr/>
          <p:nvPr/>
        </p:nvCxnSpPr>
        <p:spPr>
          <a:xfrm>
            <a:off x="492615" y="327714"/>
            <a:ext cx="551317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186419" y="327714"/>
            <a:ext cx="551317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92615" y="6303100"/>
            <a:ext cx="1120698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0"/>
          </p:nvPr>
        </p:nvSpPr>
        <p:spPr>
          <a:xfrm>
            <a:off x="492615" y="1274285"/>
            <a:ext cx="4556686" cy="4720225"/>
          </a:xfrm>
        </p:spPr>
        <p:txBody>
          <a:bodyPr/>
          <a:lstStyle>
            <a:lvl1pPr marL="0" indent="0">
              <a:lnSpc>
                <a:spcPts val="1200"/>
              </a:lnSpc>
              <a:spcBef>
                <a:spcPts val="1200"/>
              </a:spcBef>
              <a:spcAft>
                <a:spcPts val="0"/>
              </a:spcAft>
              <a:buNone/>
              <a:defRPr sz="998" b="1" i="0">
                <a:latin typeface="Calibri" panose="020F0502020204030204" pitchFamily="34" charset="0"/>
                <a:ea typeface="Calibri" panose="020F0502020204030204" pitchFamily="34" charset="0"/>
                <a:cs typeface="Calibri" panose="020F0502020204030204" pitchFamily="34" charset="0"/>
              </a:defRPr>
            </a:lvl1pPr>
            <a:lvl2pPr marL="163296" indent="-163296">
              <a:lnSpc>
                <a:spcPts val="1200"/>
              </a:lnSpc>
              <a:spcBef>
                <a:spcPts val="0"/>
              </a:spcBef>
              <a:spcAft>
                <a:spcPts val="0"/>
              </a:spcAft>
              <a:buFont typeface="Arial" charset="0"/>
              <a:buChar char="•"/>
              <a:defRPr sz="998">
                <a:latin typeface="Calibri" panose="020F0502020204030204" pitchFamily="34" charset="0"/>
                <a:cs typeface="Calibri" panose="020F0502020204030204" pitchFamily="34" charset="0"/>
              </a:defRPr>
            </a:lvl2pPr>
            <a:lvl3pPr marL="326592" indent="-163296">
              <a:lnSpc>
                <a:spcPts val="1200"/>
              </a:lnSpc>
              <a:spcBef>
                <a:spcPts val="0"/>
              </a:spcBef>
              <a:spcAft>
                <a:spcPts val="0"/>
              </a:spcAft>
              <a:tabLst/>
              <a:defRPr lang="en-US" sz="998" b="0" i="0" kern="1200" dirty="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326592" indent="0">
              <a:lnSpc>
                <a:spcPts val="1200"/>
              </a:lnSpc>
              <a:spcBef>
                <a:spcPts val="0"/>
              </a:spcBef>
              <a:spcAft>
                <a:spcPts val="0"/>
              </a:spcAft>
              <a:buNone/>
              <a:tabLst/>
              <a:defRPr sz="998">
                <a:latin typeface="Calibri" panose="020F0502020204030204" pitchFamily="34" charset="0"/>
                <a:cs typeface="Calibri" panose="020F0502020204030204" pitchFamily="34" charset="0"/>
              </a:defRPr>
            </a:lvl4pPr>
            <a:lvl5pPr marL="489888" indent="-180000">
              <a:lnSpc>
                <a:spcPts val="1200"/>
              </a:lnSpc>
              <a:spcBef>
                <a:spcPts val="0"/>
              </a:spcBef>
              <a:spcAft>
                <a:spcPts val="0"/>
              </a:spcAft>
              <a:tabLst/>
              <a:defRPr sz="998">
                <a:latin typeface="InterFace" panose="020B0503020203020204" pitchFamily="34" charset="0"/>
                <a:cs typeface="InterFace" panose="020B05030202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Picture Placeholder 6"/>
          <p:cNvSpPr>
            <a:spLocks noGrp="1"/>
          </p:cNvSpPr>
          <p:nvPr>
            <p:ph type="pic" sz="quarter" idx="11"/>
          </p:nvPr>
        </p:nvSpPr>
        <p:spPr>
          <a:xfrm>
            <a:off x="6186420" y="1274285"/>
            <a:ext cx="5513194" cy="4899644"/>
          </a:xfrm>
        </p:spPr>
        <p:txBody>
          <a:bodyPr lIns="720000" rIns="720000" anchor="ctr"/>
          <a:lstStyle>
            <a:lvl1pPr marL="0" indent="0" algn="ctr">
              <a:buNone/>
              <a:defRPr sz="2177">
                <a:latin typeface="Calibri" panose="020F0502020204030204" pitchFamily="34" charset="0"/>
                <a:cs typeface="Calibri" panose="020F0502020204030204" pitchFamily="34" charset="0"/>
              </a:defRPr>
            </a:lvl1pPr>
          </a:lstStyle>
          <a:p>
            <a:r>
              <a:rPr lang="en-US"/>
              <a:t>Click icon to add picture</a:t>
            </a:r>
            <a:endParaRPr lang="en-GB"/>
          </a:p>
        </p:txBody>
      </p:sp>
      <p:sp>
        <p:nvSpPr>
          <p:cNvPr id="5" name="Footer Placeholder 4"/>
          <p:cNvSpPr>
            <a:spLocks noGrp="1"/>
          </p:cNvSpPr>
          <p:nvPr>
            <p:ph type="ftr" sz="quarter" idx="13"/>
          </p:nvPr>
        </p:nvSpPr>
        <p:spPr>
          <a:xfrm>
            <a:off x="2139923" y="6433733"/>
            <a:ext cx="7912367" cy="289195"/>
          </a:xfrm>
          <a:prstGeom prst="rect">
            <a:avLst/>
          </a:prstGeom>
        </p:spPr>
        <p:txBody>
          <a:bodyPr/>
          <a:lstStyle>
            <a:lvl1pPr>
              <a:defRPr>
                <a:latin typeface="Calibri" panose="020F0502020204030204" pitchFamily="34" charset="0"/>
                <a:cs typeface="Calibri" panose="020F050202020403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all" spc="0" normalizeH="0" baseline="0" noProof="0">
                <a:ln>
                  <a:noFill/>
                </a:ln>
                <a:solidFill>
                  <a:srgbClr val="262626"/>
                </a:solidFill>
                <a:effectLst/>
                <a:uLnTx/>
                <a:uFillTx/>
                <a:latin typeface="Calibri" panose="020F0502020204030204" pitchFamily="34" charset="0"/>
                <a:cs typeface="Calibri" panose="020F0502020204030204" pitchFamily="34" charset="0"/>
              </a:rPr>
              <a:t>Strictly Private and Confidential</a:t>
            </a:r>
          </a:p>
        </p:txBody>
      </p:sp>
      <p:sp>
        <p:nvSpPr>
          <p:cNvPr id="6" name="Slide Number Placeholder 5"/>
          <p:cNvSpPr>
            <a:spLocks noGrp="1"/>
          </p:cNvSpPr>
          <p:nvPr>
            <p:ph type="sldNum" sz="quarter" idx="14"/>
          </p:nvPr>
        </p:nvSpPr>
        <p:spPr>
          <a:xfrm>
            <a:off x="10052291" y="6433733"/>
            <a:ext cx="1647308" cy="289195"/>
          </a:xfrm>
          <a:prstGeom prst="rect">
            <a:avLst/>
          </a:prstGeom>
        </p:spPr>
        <p:txBody>
          <a:bodyPr/>
          <a:lstStyle>
            <a:lvl1pPr>
              <a:defRPr>
                <a:latin typeface="Calibri" panose="020F0502020204030204" pitchFamily="34" charset="0"/>
                <a:cs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56098C5-2FD7-BA4E-AC25-5D402AD180CA}" type="slidenum">
              <a:rPr kumimoji="0" lang="en-GB" sz="1000" b="0" i="0" u="none" strike="noStrike" kern="1200" cap="none" spc="0" normalizeH="0" baseline="0" noProof="0" smtClean="0">
                <a:ln>
                  <a:noFill/>
                </a:ln>
                <a:solidFill>
                  <a:srgbClr val="262626"/>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srgbClr val="262626"/>
              </a:solidFill>
              <a:effectLst/>
              <a:uLnTx/>
              <a:uFillTx/>
              <a:latin typeface="Calibri" panose="020F0502020204030204" pitchFamily="34" charset="0"/>
              <a:ea typeface="+mn-ea"/>
              <a:cs typeface="Calibri" panose="020F0502020204030204" pitchFamily="34" charset="0"/>
            </a:endParaRPr>
          </a:p>
        </p:txBody>
      </p:sp>
      <p:sp>
        <p:nvSpPr>
          <p:cNvPr id="12" name="Subtitle 2"/>
          <p:cNvSpPr>
            <a:spLocks noGrp="1"/>
          </p:cNvSpPr>
          <p:nvPr>
            <p:ph type="subTitle" idx="1"/>
          </p:nvPr>
        </p:nvSpPr>
        <p:spPr>
          <a:xfrm>
            <a:off x="6190446" y="476250"/>
            <a:ext cx="5509153" cy="648000"/>
          </a:xfrm>
        </p:spPr>
        <p:txBody>
          <a:bodyPr/>
          <a:lstStyle>
            <a:lvl1pPr marL="0" indent="0" algn="l">
              <a:lnSpc>
                <a:spcPts val="1179"/>
              </a:lnSpc>
              <a:spcBef>
                <a:spcPts val="0"/>
              </a:spcBef>
              <a:buNone/>
              <a:defRPr sz="998">
                <a:latin typeface="Calibri" panose="020F0502020204030204" pitchFamily="34" charset="0"/>
                <a:cs typeface="Calibri" panose="020F0502020204030204" pitchFamily="34" charset="0"/>
              </a:defRPr>
            </a:lvl1pPr>
            <a:lvl2pPr marL="457203" indent="0" algn="ctr">
              <a:buNone/>
              <a:defRPr sz="2000"/>
            </a:lvl2pPr>
            <a:lvl3pPr marL="914406" indent="0" algn="ctr">
              <a:buNone/>
              <a:defRPr sz="1800"/>
            </a:lvl3pPr>
            <a:lvl4pPr marL="1371609" indent="0" algn="ctr">
              <a:buNone/>
              <a:defRPr sz="1600"/>
            </a:lvl4pPr>
            <a:lvl5pPr marL="1828812" indent="0" algn="ctr">
              <a:buNone/>
              <a:defRPr sz="1600"/>
            </a:lvl5pPr>
            <a:lvl6pPr marL="2286015" indent="0" algn="ctr">
              <a:buNone/>
              <a:defRPr sz="1600"/>
            </a:lvl6pPr>
            <a:lvl7pPr marL="2743218" indent="0" algn="ctr">
              <a:buNone/>
              <a:defRPr sz="1600"/>
            </a:lvl7pPr>
            <a:lvl8pPr marL="3200421" indent="0" algn="ctr">
              <a:buNone/>
              <a:defRPr sz="1600"/>
            </a:lvl8pPr>
            <a:lvl9pPr marL="3657624" indent="0" algn="ctr">
              <a:buNone/>
              <a:defRPr sz="1600"/>
            </a:lvl9pPr>
          </a:lstStyle>
          <a:p>
            <a:r>
              <a:rPr lang="en-US"/>
              <a:t>Click to edit Master subtitle style</a:t>
            </a:r>
          </a:p>
        </p:txBody>
      </p:sp>
      <p:sp>
        <p:nvSpPr>
          <p:cNvPr id="13" name="Title 1"/>
          <p:cNvSpPr>
            <a:spLocks noGrp="1"/>
          </p:cNvSpPr>
          <p:nvPr>
            <p:ph type="title"/>
          </p:nvPr>
        </p:nvSpPr>
        <p:spPr>
          <a:xfrm>
            <a:off x="492615" y="477000"/>
            <a:ext cx="5513178" cy="648000"/>
          </a:xfrm>
        </p:spPr>
        <p:txBody>
          <a:bodyPr anchor="t"/>
          <a:lstStyle>
            <a:lvl1pPr>
              <a:lnSpc>
                <a:spcPts val="2268"/>
              </a:lnSpc>
              <a:defRPr lang="en-US" sz="2268" b="1" i="0" kern="1200" cap="all" spc="0" baseline="0" smtClean="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r>
              <a:rPr lang="en-US"/>
              <a:t>Click to edit Master title style</a:t>
            </a:r>
          </a:p>
        </p:txBody>
      </p:sp>
    </p:spTree>
    <p:extLst>
      <p:ext uri="{BB962C8B-B14F-4D97-AF65-F5344CB8AC3E}">
        <p14:creationId xmlns:p14="http://schemas.microsoft.com/office/powerpoint/2010/main" val="2282784308"/>
      </p:ext>
    </p:extLst>
  </p:cSld>
  <p:clrMapOvr>
    <a:masterClrMapping/>
  </p:clrMapOvr>
  <p:extLst>
    <p:ext uri="{DCECCB84-F9BA-43D5-87BE-67443E8EF086}">
      <p15:sldGuideLst xmlns:p15="http://schemas.microsoft.com/office/powerpoint/2012/main">
        <p15:guide id="1" orient="horz" pos="799">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Break - LIGHT BLUE">
    <p:bg>
      <p:bgPr>
        <a:solidFill>
          <a:schemeClr val="tx2"/>
        </a:solidFill>
        <a:effectLst/>
      </p:bgPr>
    </p:bg>
    <p:spTree>
      <p:nvGrpSpPr>
        <p:cNvPr id="1" name=""/>
        <p:cNvGrpSpPr/>
        <p:nvPr/>
      </p:nvGrpSpPr>
      <p:grpSpPr>
        <a:xfrm>
          <a:off x="0" y="0"/>
          <a:ext cx="0" cy="0"/>
          <a:chOff x="0" y="0"/>
          <a:chExt cx="0" cy="0"/>
        </a:xfrm>
      </p:grpSpPr>
      <p:cxnSp>
        <p:nvCxnSpPr>
          <p:cNvPr id="8" name="Straight Connector 7"/>
          <p:cNvCxnSpPr/>
          <p:nvPr/>
        </p:nvCxnSpPr>
        <p:spPr>
          <a:xfrm>
            <a:off x="492615" y="327714"/>
            <a:ext cx="5513179"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186419" y="327714"/>
            <a:ext cx="5513179"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92615" y="6303100"/>
            <a:ext cx="11206984"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02C52BF2-0FDD-4157-925B-06DC09B51BCF}"/>
              </a:ext>
            </a:extLst>
          </p:cNvPr>
          <p:cNvSpPr>
            <a:spLocks noGrp="1"/>
          </p:cNvSpPr>
          <p:nvPr>
            <p:ph type="title"/>
          </p:nvPr>
        </p:nvSpPr>
        <p:spPr>
          <a:xfrm>
            <a:off x="492615" y="477000"/>
            <a:ext cx="5513178" cy="648000"/>
          </a:xfrm>
        </p:spPr>
        <p:txBody>
          <a:bodyPr anchor="t"/>
          <a:lstStyle>
            <a:lvl1pPr>
              <a:lnSpc>
                <a:spcPts val="2268"/>
              </a:lnSpc>
              <a:defRPr lang="en-US" sz="2268" b="1" i="0" kern="1200" cap="all" spc="0" baseline="0" smtClean="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en-US"/>
              <a:t>Click to edit Master title style</a:t>
            </a:r>
          </a:p>
        </p:txBody>
      </p:sp>
    </p:spTree>
    <p:extLst>
      <p:ext uri="{BB962C8B-B14F-4D97-AF65-F5344CB8AC3E}">
        <p14:creationId xmlns:p14="http://schemas.microsoft.com/office/powerpoint/2010/main" val="28423342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ection Break - NAVY">
    <p:bg>
      <p:bgPr>
        <a:solidFill>
          <a:schemeClr val="accent4"/>
        </a:solidFill>
        <a:effectLst/>
      </p:bgPr>
    </p:bg>
    <p:spTree>
      <p:nvGrpSpPr>
        <p:cNvPr id="1" name=""/>
        <p:cNvGrpSpPr/>
        <p:nvPr/>
      </p:nvGrpSpPr>
      <p:grpSpPr>
        <a:xfrm>
          <a:off x="0" y="0"/>
          <a:ext cx="0" cy="0"/>
          <a:chOff x="0" y="0"/>
          <a:chExt cx="0" cy="0"/>
        </a:xfrm>
      </p:grpSpPr>
      <p:cxnSp>
        <p:nvCxnSpPr>
          <p:cNvPr id="8" name="Straight Connector 7"/>
          <p:cNvCxnSpPr/>
          <p:nvPr/>
        </p:nvCxnSpPr>
        <p:spPr>
          <a:xfrm>
            <a:off x="492615" y="327714"/>
            <a:ext cx="5513179"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186419" y="327714"/>
            <a:ext cx="5513179"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92615" y="6303100"/>
            <a:ext cx="11206984"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59BB9503-5268-431B-BAC8-CDBEDCCB4C40}"/>
              </a:ext>
            </a:extLst>
          </p:cNvPr>
          <p:cNvSpPr>
            <a:spLocks noGrp="1"/>
          </p:cNvSpPr>
          <p:nvPr>
            <p:ph type="title"/>
          </p:nvPr>
        </p:nvSpPr>
        <p:spPr>
          <a:xfrm>
            <a:off x="492615" y="477000"/>
            <a:ext cx="5513178" cy="648000"/>
          </a:xfrm>
        </p:spPr>
        <p:txBody>
          <a:bodyPr anchor="t"/>
          <a:lstStyle>
            <a:lvl1pPr>
              <a:lnSpc>
                <a:spcPts val="2268"/>
              </a:lnSpc>
              <a:defRPr lang="en-US" sz="2268" b="1" i="0" kern="1200" cap="all" spc="0" baseline="0" smtClean="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en-US"/>
              <a:t>Click to edit Master title style</a:t>
            </a:r>
          </a:p>
        </p:txBody>
      </p:sp>
    </p:spTree>
    <p:extLst>
      <p:ext uri="{BB962C8B-B14F-4D97-AF65-F5344CB8AC3E}">
        <p14:creationId xmlns:p14="http://schemas.microsoft.com/office/powerpoint/2010/main" val="20571719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ection Break - RBG RED">
    <p:bg>
      <p:bgPr>
        <a:solidFill>
          <a:schemeClr val="accent3">
            <a:lumMod val="75000"/>
          </a:schemeClr>
        </a:solidFill>
        <a:effectLst/>
      </p:bgPr>
    </p:bg>
    <p:spTree>
      <p:nvGrpSpPr>
        <p:cNvPr id="1" name=""/>
        <p:cNvGrpSpPr/>
        <p:nvPr/>
      </p:nvGrpSpPr>
      <p:grpSpPr>
        <a:xfrm>
          <a:off x="0" y="0"/>
          <a:ext cx="0" cy="0"/>
          <a:chOff x="0" y="0"/>
          <a:chExt cx="0" cy="0"/>
        </a:xfrm>
      </p:grpSpPr>
      <p:cxnSp>
        <p:nvCxnSpPr>
          <p:cNvPr id="8" name="Straight Connector 7"/>
          <p:cNvCxnSpPr/>
          <p:nvPr/>
        </p:nvCxnSpPr>
        <p:spPr>
          <a:xfrm>
            <a:off x="492615" y="327714"/>
            <a:ext cx="5513179"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186419" y="327714"/>
            <a:ext cx="5513179"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92615" y="6303100"/>
            <a:ext cx="11206984"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773D1B9-5B10-4DD2-892D-0D7E935D7D57}"/>
              </a:ext>
            </a:extLst>
          </p:cNvPr>
          <p:cNvSpPr>
            <a:spLocks noGrp="1"/>
          </p:cNvSpPr>
          <p:nvPr>
            <p:ph type="title"/>
          </p:nvPr>
        </p:nvSpPr>
        <p:spPr>
          <a:xfrm>
            <a:off x="492615" y="477000"/>
            <a:ext cx="5513178" cy="648000"/>
          </a:xfrm>
        </p:spPr>
        <p:txBody>
          <a:bodyPr anchor="t"/>
          <a:lstStyle>
            <a:lvl1pPr>
              <a:lnSpc>
                <a:spcPts val="2268"/>
              </a:lnSpc>
              <a:defRPr lang="en-US" sz="2268" b="1" i="0" kern="1200" cap="all" spc="0" baseline="0" smtClean="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en-US"/>
              <a:t>Click to edit Master title style</a:t>
            </a:r>
          </a:p>
        </p:txBody>
      </p:sp>
    </p:spTree>
    <p:extLst>
      <p:ext uri="{BB962C8B-B14F-4D97-AF65-F5344CB8AC3E}">
        <p14:creationId xmlns:p14="http://schemas.microsoft.com/office/powerpoint/2010/main" val="24101511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ection Break - RED">
    <p:bg>
      <p:bgPr>
        <a:solidFill>
          <a:schemeClr val="accent1"/>
        </a:solidFill>
        <a:effectLst/>
      </p:bgPr>
    </p:bg>
    <p:spTree>
      <p:nvGrpSpPr>
        <p:cNvPr id="1" name=""/>
        <p:cNvGrpSpPr/>
        <p:nvPr/>
      </p:nvGrpSpPr>
      <p:grpSpPr>
        <a:xfrm>
          <a:off x="0" y="0"/>
          <a:ext cx="0" cy="0"/>
          <a:chOff x="0" y="0"/>
          <a:chExt cx="0" cy="0"/>
        </a:xfrm>
      </p:grpSpPr>
      <p:cxnSp>
        <p:nvCxnSpPr>
          <p:cNvPr id="8" name="Straight Connector 7"/>
          <p:cNvCxnSpPr/>
          <p:nvPr/>
        </p:nvCxnSpPr>
        <p:spPr>
          <a:xfrm>
            <a:off x="492615" y="327714"/>
            <a:ext cx="5513179"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186419" y="327714"/>
            <a:ext cx="5513179"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92615" y="6303100"/>
            <a:ext cx="11206984"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9C5FE7C4-C7C0-46B9-9313-4C93DBDC1165}"/>
              </a:ext>
            </a:extLst>
          </p:cNvPr>
          <p:cNvSpPr>
            <a:spLocks noGrp="1"/>
          </p:cNvSpPr>
          <p:nvPr>
            <p:ph type="title"/>
          </p:nvPr>
        </p:nvSpPr>
        <p:spPr>
          <a:xfrm>
            <a:off x="492615" y="477000"/>
            <a:ext cx="5513178" cy="648000"/>
          </a:xfrm>
        </p:spPr>
        <p:txBody>
          <a:bodyPr anchor="t"/>
          <a:lstStyle>
            <a:lvl1pPr>
              <a:lnSpc>
                <a:spcPts val="2268"/>
              </a:lnSpc>
              <a:defRPr lang="en-US" sz="2268" b="1" i="0" kern="1200" cap="all" spc="0" baseline="0" smtClean="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en-US"/>
              <a:t>Click to edit Master title style</a:t>
            </a:r>
          </a:p>
        </p:txBody>
      </p:sp>
    </p:spTree>
    <p:extLst>
      <p:ext uri="{BB962C8B-B14F-4D97-AF65-F5344CB8AC3E}">
        <p14:creationId xmlns:p14="http://schemas.microsoft.com/office/powerpoint/2010/main" val="29545792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ection Break - WHITE">
    <p:bg>
      <p:bgPr>
        <a:solidFill>
          <a:schemeClr val="bg2"/>
        </a:solidFill>
        <a:effectLst/>
      </p:bgPr>
    </p:bg>
    <p:spTree>
      <p:nvGrpSpPr>
        <p:cNvPr id="1" name=""/>
        <p:cNvGrpSpPr/>
        <p:nvPr/>
      </p:nvGrpSpPr>
      <p:grpSpPr>
        <a:xfrm>
          <a:off x="0" y="0"/>
          <a:ext cx="0" cy="0"/>
          <a:chOff x="0" y="0"/>
          <a:chExt cx="0" cy="0"/>
        </a:xfrm>
      </p:grpSpPr>
      <p:cxnSp>
        <p:nvCxnSpPr>
          <p:cNvPr id="8" name="Straight Connector 7"/>
          <p:cNvCxnSpPr/>
          <p:nvPr/>
        </p:nvCxnSpPr>
        <p:spPr>
          <a:xfrm>
            <a:off x="492615" y="327714"/>
            <a:ext cx="551317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186419" y="327714"/>
            <a:ext cx="551317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92615" y="6303100"/>
            <a:ext cx="1120698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5FB7DB9F-4D22-46C4-9139-58CC60DCABF1}"/>
              </a:ext>
            </a:extLst>
          </p:cNvPr>
          <p:cNvSpPr>
            <a:spLocks noGrp="1"/>
          </p:cNvSpPr>
          <p:nvPr>
            <p:ph type="title"/>
          </p:nvPr>
        </p:nvSpPr>
        <p:spPr>
          <a:xfrm>
            <a:off x="492615" y="477000"/>
            <a:ext cx="5513178" cy="648000"/>
          </a:xfrm>
        </p:spPr>
        <p:txBody>
          <a:bodyPr anchor="t"/>
          <a:lstStyle>
            <a:lvl1pPr>
              <a:lnSpc>
                <a:spcPts val="2268"/>
              </a:lnSpc>
              <a:defRPr lang="en-US" sz="2268" b="1" i="0" kern="1200" cap="all" spc="0" baseline="0" smtClean="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r>
              <a:rPr lang="en-US"/>
              <a:t>Click to edit Master title style</a:t>
            </a:r>
          </a:p>
        </p:txBody>
      </p:sp>
    </p:spTree>
    <p:extLst>
      <p:ext uri="{BB962C8B-B14F-4D97-AF65-F5344CB8AC3E}">
        <p14:creationId xmlns:p14="http://schemas.microsoft.com/office/powerpoint/2010/main" val="22071500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ection Break - BLUE GREY">
    <p:bg>
      <p:bgPr>
        <a:solidFill>
          <a:schemeClr val="accent5"/>
        </a:solidFill>
        <a:effectLst/>
      </p:bgPr>
    </p:bg>
    <p:spTree>
      <p:nvGrpSpPr>
        <p:cNvPr id="1" name=""/>
        <p:cNvGrpSpPr/>
        <p:nvPr/>
      </p:nvGrpSpPr>
      <p:grpSpPr>
        <a:xfrm>
          <a:off x="0" y="0"/>
          <a:ext cx="0" cy="0"/>
          <a:chOff x="0" y="0"/>
          <a:chExt cx="0" cy="0"/>
        </a:xfrm>
      </p:grpSpPr>
      <p:cxnSp>
        <p:nvCxnSpPr>
          <p:cNvPr id="8" name="Straight Connector 7"/>
          <p:cNvCxnSpPr/>
          <p:nvPr/>
        </p:nvCxnSpPr>
        <p:spPr>
          <a:xfrm>
            <a:off x="492615" y="327714"/>
            <a:ext cx="5513179"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186419" y="327714"/>
            <a:ext cx="5513179"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3266EC1-1F03-406A-87F8-DFF692075AEB}"/>
              </a:ext>
            </a:extLst>
          </p:cNvPr>
          <p:cNvCxnSpPr/>
          <p:nvPr/>
        </p:nvCxnSpPr>
        <p:spPr>
          <a:xfrm>
            <a:off x="492615" y="6303100"/>
            <a:ext cx="11206984"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3FE41A45-C1C4-46C5-9C4C-FCA1FA7D4074}"/>
              </a:ext>
            </a:extLst>
          </p:cNvPr>
          <p:cNvSpPr>
            <a:spLocks noGrp="1"/>
          </p:cNvSpPr>
          <p:nvPr>
            <p:ph type="title"/>
          </p:nvPr>
        </p:nvSpPr>
        <p:spPr>
          <a:xfrm>
            <a:off x="492615" y="477000"/>
            <a:ext cx="5513178" cy="648000"/>
          </a:xfrm>
        </p:spPr>
        <p:txBody>
          <a:bodyPr anchor="t"/>
          <a:lstStyle>
            <a:lvl1pPr>
              <a:lnSpc>
                <a:spcPts val="2268"/>
              </a:lnSpc>
              <a:defRPr lang="en-US" sz="2268" b="1" i="0" kern="1200" cap="all" spc="0" baseline="0" smtClean="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en-US"/>
              <a:t>Click to edit Master title style</a:t>
            </a:r>
          </a:p>
        </p:txBody>
      </p:sp>
    </p:spTree>
    <p:extLst>
      <p:ext uri="{BB962C8B-B14F-4D97-AF65-F5344CB8AC3E}">
        <p14:creationId xmlns:p14="http://schemas.microsoft.com/office/powerpoint/2010/main" val="42170531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ection Break - GREY">
    <p:bg>
      <p:bgPr>
        <a:solidFill>
          <a:schemeClr val="accent6"/>
        </a:solidFill>
        <a:effectLst/>
      </p:bgPr>
    </p:bg>
    <p:spTree>
      <p:nvGrpSpPr>
        <p:cNvPr id="1" name=""/>
        <p:cNvGrpSpPr/>
        <p:nvPr/>
      </p:nvGrpSpPr>
      <p:grpSpPr>
        <a:xfrm>
          <a:off x="0" y="0"/>
          <a:ext cx="0" cy="0"/>
          <a:chOff x="0" y="0"/>
          <a:chExt cx="0" cy="0"/>
        </a:xfrm>
      </p:grpSpPr>
      <p:cxnSp>
        <p:nvCxnSpPr>
          <p:cNvPr id="8" name="Straight Connector 7"/>
          <p:cNvCxnSpPr/>
          <p:nvPr/>
        </p:nvCxnSpPr>
        <p:spPr>
          <a:xfrm>
            <a:off x="492615" y="327714"/>
            <a:ext cx="5513179"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186419" y="327714"/>
            <a:ext cx="5513179"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3266EC1-1F03-406A-87F8-DFF692075AEB}"/>
              </a:ext>
            </a:extLst>
          </p:cNvPr>
          <p:cNvCxnSpPr/>
          <p:nvPr/>
        </p:nvCxnSpPr>
        <p:spPr>
          <a:xfrm>
            <a:off x="492615" y="6303100"/>
            <a:ext cx="11206984"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97951809-B911-4FE6-A5B1-E0EF3A5E00E8}"/>
              </a:ext>
            </a:extLst>
          </p:cNvPr>
          <p:cNvSpPr>
            <a:spLocks noGrp="1"/>
          </p:cNvSpPr>
          <p:nvPr>
            <p:ph type="title"/>
          </p:nvPr>
        </p:nvSpPr>
        <p:spPr>
          <a:xfrm>
            <a:off x="492615" y="477000"/>
            <a:ext cx="5513178" cy="648000"/>
          </a:xfrm>
        </p:spPr>
        <p:txBody>
          <a:bodyPr anchor="t"/>
          <a:lstStyle>
            <a:lvl1pPr>
              <a:lnSpc>
                <a:spcPts val="2268"/>
              </a:lnSpc>
              <a:defRPr lang="en-US" sz="2268" b="1" i="0" kern="1200" cap="all" spc="0" baseline="0" smtClean="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en-US"/>
              <a:t>Click to edit Master title style</a:t>
            </a:r>
          </a:p>
        </p:txBody>
      </p:sp>
    </p:spTree>
    <p:extLst>
      <p:ext uri="{BB962C8B-B14F-4D97-AF65-F5344CB8AC3E}">
        <p14:creationId xmlns:p14="http://schemas.microsoft.com/office/powerpoint/2010/main" val="2421421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tatement - BLAC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22964" y="1719165"/>
            <a:ext cx="8946073" cy="3330130"/>
          </a:xfrm>
        </p:spPr>
        <p:txBody>
          <a:bodyPr anchor="ctr">
            <a:noAutofit/>
          </a:bodyPr>
          <a:lstStyle>
            <a:lvl1pPr algn="ctr">
              <a:lnSpc>
                <a:spcPts val="5443"/>
              </a:lnSpc>
              <a:defRPr sz="4536" b="1" i="0" cap="all" spc="91" baseline="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en-US"/>
              <a:t>Click to edit Master title style</a:t>
            </a:r>
          </a:p>
        </p:txBody>
      </p:sp>
      <p:cxnSp>
        <p:nvCxnSpPr>
          <p:cNvPr id="11" name="Straight Connector 10"/>
          <p:cNvCxnSpPr/>
          <p:nvPr/>
        </p:nvCxnSpPr>
        <p:spPr>
          <a:xfrm>
            <a:off x="492615" y="6303100"/>
            <a:ext cx="11206984"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9BE62950-FE29-4F56-8B14-25CF2A9DCC6A}"/>
              </a:ext>
            </a:extLst>
          </p:cNvPr>
          <p:cNvPicPr>
            <a:picLocks noChangeAspect="1"/>
          </p:cNvPicPr>
          <p:nvPr/>
        </p:nvPicPr>
        <p:blipFill>
          <a:blip r:embed="rId2" cstate="hqprint">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492615" y="6209250"/>
            <a:ext cx="864999" cy="648749"/>
          </a:xfrm>
          <a:prstGeom prst="rect">
            <a:avLst/>
          </a:prstGeom>
        </p:spPr>
      </p:pic>
    </p:spTree>
    <p:extLst>
      <p:ext uri="{BB962C8B-B14F-4D97-AF65-F5344CB8AC3E}">
        <p14:creationId xmlns:p14="http://schemas.microsoft.com/office/powerpoint/2010/main" val="11093332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Closing Slide - BLACK">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49D5E1-03CB-4C69-9432-61D00D397DA2}"/>
              </a:ext>
            </a:extLst>
          </p:cNvPr>
          <p:cNvSpPr txBox="1"/>
          <p:nvPr/>
        </p:nvSpPr>
        <p:spPr>
          <a:xfrm>
            <a:off x="493200" y="515956"/>
            <a:ext cx="5513179" cy="648000"/>
          </a:xfrm>
          <a:prstGeom prst="rect">
            <a:avLst/>
          </a:prstGeom>
          <a:noFill/>
        </p:spPr>
        <p:txBody>
          <a:bodyPr wrap="square" lIns="0" tIns="0" rIns="0" bIns="0" rtlCol="0" anchor="t">
            <a:noAutofit/>
          </a:bodyPr>
          <a:lstStyle/>
          <a:p>
            <a:pPr marL="0" marR="0" lvl="0" indent="0" algn="l" defTabSz="914400" rtl="0" eaLnBrk="1" fontAlgn="auto" latinLnBrk="0" hangingPunct="1">
              <a:lnSpc>
                <a:spcPts val="1905"/>
              </a:lnSpc>
              <a:spcBef>
                <a:spcPts val="0"/>
              </a:spcBef>
              <a:spcAft>
                <a:spcPts val="0"/>
              </a:spcAft>
              <a:buClrTx/>
              <a:buSzTx/>
              <a:buFont typeface="Arial" charset="0"/>
              <a:buNone/>
              <a:tabLst/>
              <a:defRPr/>
            </a:pPr>
            <a:r>
              <a:rPr kumimoji="0" lang="en-GB" sz="2270" b="1" i="0" u="none" strike="noStrike" kern="1200" cap="all" spc="0" normalizeH="0" baseline="0" noProof="0">
                <a:ln>
                  <a:noFill/>
                </a:ln>
                <a:solidFill>
                  <a:srgbClr val="FFFFFF"/>
                </a:solidFill>
                <a:effectLst/>
                <a:uLnTx/>
                <a:uFillTx/>
                <a:latin typeface="Calibri" panose="020F0502020204030204" pitchFamily="34" charset="0"/>
                <a:ea typeface="+mn-ea"/>
                <a:cs typeface="+mn-cs"/>
              </a:rPr>
              <a:t>Further Information</a:t>
            </a:r>
            <a:endParaRPr kumimoji="0" lang="en-GB" sz="2270" b="0" i="0" u="none" strike="noStrike" kern="1200" cap="all" spc="0" normalizeH="0" baseline="0" noProof="0">
              <a:ln>
                <a:noFill/>
              </a:ln>
              <a:solidFill>
                <a:srgbClr val="FFFFFF"/>
              </a:solidFill>
              <a:effectLst/>
              <a:uLnTx/>
              <a:uFillTx/>
              <a:latin typeface="Calibri" panose="020F0502020204030204" pitchFamily="34" charset="0"/>
              <a:ea typeface="InterFace" charset="0"/>
              <a:cs typeface="Calibri" panose="020F0502020204030204" pitchFamily="34" charset="0"/>
            </a:endParaRPr>
          </a:p>
        </p:txBody>
      </p:sp>
      <p:sp>
        <p:nvSpPr>
          <p:cNvPr id="5" name="Text Placeholder 4"/>
          <p:cNvSpPr>
            <a:spLocks noGrp="1"/>
          </p:cNvSpPr>
          <p:nvPr>
            <p:ph type="body" sz="quarter" idx="3"/>
          </p:nvPr>
        </p:nvSpPr>
        <p:spPr>
          <a:xfrm>
            <a:off x="6186419" y="5980075"/>
            <a:ext cx="5513179" cy="309595"/>
          </a:xfrm>
        </p:spPr>
        <p:txBody>
          <a:bodyPr anchor="t"/>
          <a:lstStyle>
            <a:lvl1pPr marL="0" indent="0">
              <a:lnSpc>
                <a:spcPts val="1179"/>
              </a:lnSpc>
              <a:spcBef>
                <a:spcPts val="0"/>
              </a:spcBef>
              <a:buNone/>
              <a:defRPr lang="en-US" sz="998" b="0" i="0" kern="1200" dirty="0" smtClean="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defRPr>
            </a:lvl1pPr>
            <a:lvl2pPr marL="457203" indent="0">
              <a:buNone/>
              <a:defRPr sz="2000" b="1"/>
            </a:lvl2pPr>
            <a:lvl3pPr marL="914406" indent="0">
              <a:buNone/>
              <a:defRPr sz="1800" b="1"/>
            </a:lvl3pPr>
            <a:lvl4pPr marL="1371609" indent="0">
              <a:buNone/>
              <a:defRPr sz="1600" b="1"/>
            </a:lvl4pPr>
            <a:lvl5pPr marL="1828812" indent="0">
              <a:buNone/>
              <a:defRPr sz="1600" b="1"/>
            </a:lvl5pPr>
            <a:lvl6pPr marL="2286015" indent="0">
              <a:buNone/>
              <a:defRPr sz="1600" b="1"/>
            </a:lvl6pPr>
            <a:lvl7pPr marL="2743218" indent="0">
              <a:buNone/>
              <a:defRPr sz="1600" b="1"/>
            </a:lvl7pPr>
            <a:lvl8pPr marL="3200421" indent="0">
              <a:buNone/>
              <a:defRPr sz="1600" b="1"/>
            </a:lvl8pPr>
            <a:lvl9pPr marL="3657624" indent="0">
              <a:buNone/>
              <a:defRPr sz="1600" b="1"/>
            </a:lvl9pPr>
          </a:lstStyle>
          <a:p>
            <a:pPr lvl="0"/>
            <a:r>
              <a:rPr lang="en-US"/>
              <a:t>Click to edit Master text styles</a:t>
            </a:r>
          </a:p>
        </p:txBody>
      </p:sp>
      <p:cxnSp>
        <p:nvCxnSpPr>
          <p:cNvPr id="14" name="Straight Connector 13"/>
          <p:cNvCxnSpPr/>
          <p:nvPr/>
        </p:nvCxnSpPr>
        <p:spPr>
          <a:xfrm>
            <a:off x="492615" y="327714"/>
            <a:ext cx="5513179"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186419" y="327714"/>
            <a:ext cx="5513179"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92615" y="6303100"/>
            <a:ext cx="11206984"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0DD76E8-3D69-42EB-8F61-85915B0A9E5E}"/>
              </a:ext>
            </a:extLst>
          </p:cNvPr>
          <p:cNvSpPr txBox="1"/>
          <p:nvPr/>
        </p:nvSpPr>
        <p:spPr>
          <a:xfrm>
            <a:off x="6186420" y="476999"/>
            <a:ext cx="5513179" cy="1583849"/>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kumimoji="0" lang="en-GB" sz="10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t>The contents of this presentation are strictly private and confidential and subject to contract.  They are subject to amendment or withdrawal and must not be referred to or distributed further without the prior consent of Newton Europe Limited.  </a:t>
            </a: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endParaRPr kumimoji="0" lang="en-GB" sz="10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kumimoji="0" lang="en-GB" sz="10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t>Newton Europe Limited does not owe or accept any duty or responsibility to any viewer of this presentation and shall not be liable in respect of any loss, damage or expense of any nature which is caused by any use which the viewer may choose to make of its contents.</a:t>
            </a: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endParaRPr kumimoji="0" lang="en-GB" sz="10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endParaRPr kumimoji="0" lang="en-GB" sz="10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endParaRPr kumimoji="0" lang="en-GB" sz="10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endParaRPr kumimoji="0" lang="en-GB" sz="10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endParaRPr kumimoji="0" lang="en-GB" sz="10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endParaRPr kumimoji="0" lang="en-GB" sz="10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endParaRPr kumimoji="0" lang="en-GB" sz="10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endParaRPr kumimoji="0" lang="en-GB" sz="10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endParaRPr kumimoji="0" lang="en-GB" sz="10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endParaRPr kumimoji="0" lang="en-GB" sz="10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endParaRPr kumimoji="0" lang="en-GB" sz="10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endParaRPr kumimoji="0" lang="en-GB" sz="10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endParaRPr kumimoji="0" lang="en-GB" sz="10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endParaRPr kumimoji="0" lang="en-GB" sz="10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endParaRPr kumimoji="0" lang="en-GB" sz="10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endParaRPr kumimoji="0" lang="en-GB" sz="10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endParaRPr kumimoji="0" lang="en-GB" sz="10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endParaRPr kumimoji="0" lang="en-GB" sz="10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endParaRPr kumimoji="0" lang="en-GB" sz="10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endParaRPr kumimoji="0" lang="en-GB" sz="10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endParaRPr kumimoji="0" lang="en-GB" sz="10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endParaRPr kumimoji="0" lang="en-GB" sz="10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endParaRPr kumimoji="0" lang="en-GB" sz="10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endParaRPr kumimoji="0" lang="en-GB" sz="10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kumimoji="0" lang="en-GB" sz="10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t>Copyright © Newton Europe Limited</a:t>
            </a: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endParaRPr kumimoji="0" lang="en-GB" sz="10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kumimoji="0" lang="en-GB" sz="10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t>May contains public sector information licensed under the Open Government Licence v3.0</a:t>
            </a:r>
            <a:endParaRPr kumimoji="0" lang="en-GB" sz="1000" b="0" i="0" u="none" strike="noStrike" kern="1200" cap="none" spc="0" normalizeH="0" baseline="0" noProof="0">
              <a:ln>
                <a:noFill/>
              </a:ln>
              <a:solidFill>
                <a:srgbClr val="FFFFFF"/>
              </a:solidFill>
              <a:effectLst/>
              <a:uLnTx/>
              <a:uFillTx/>
              <a:latin typeface="Calibri" panose="020F0502020204030204" pitchFamily="34" charset="0"/>
              <a:ea typeface="InterFace"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endParaRPr kumimoji="0" lang="en-GB" sz="10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kumimoji="0" lang="en-GB" sz="10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t>If you require any further information, please contact:</a:t>
            </a: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endParaRPr kumimoji="0" lang="en-GB" sz="10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1387468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Image">
    <p:bg>
      <p:bgPr>
        <a:solidFill>
          <a:schemeClr val="bg1"/>
        </a:solidFill>
        <a:effectLst/>
      </p:bgPr>
    </p:bg>
    <p:spTree>
      <p:nvGrpSpPr>
        <p:cNvPr id="1" name=""/>
        <p:cNvGrpSpPr/>
        <p:nvPr/>
      </p:nvGrpSpPr>
      <p:grpSpPr>
        <a:xfrm>
          <a:off x="0" y="0"/>
          <a:ext cx="0" cy="0"/>
          <a:chOff x="0" y="0"/>
          <a:chExt cx="0" cy="0"/>
        </a:xfrm>
      </p:grpSpPr>
      <p:pic>
        <p:nvPicPr>
          <p:cNvPr id="18" name="Picture 4">
            <a:extLst>
              <a:ext uri="{FF2B5EF4-FFF2-40B4-BE49-F238E27FC236}">
                <a16:creationId xmlns:a16="http://schemas.microsoft.com/office/drawing/2014/main" id="{72E2D859-B3BF-42F9-8A28-97C50EE92A4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6245"/>
          <a:stretch/>
        </p:blipFill>
        <p:spPr bwMode="auto">
          <a:xfrm>
            <a:off x="1190625" y="-1"/>
            <a:ext cx="11001375" cy="6853551"/>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78543EAA-A00C-4559-AF08-BBB101A74D3F}"/>
              </a:ext>
            </a:extLst>
          </p:cNvPr>
          <p:cNvSpPr/>
          <p:nvPr userDrawn="1"/>
        </p:nvSpPr>
        <p:spPr>
          <a:xfrm>
            <a:off x="0" y="-4449"/>
            <a:ext cx="12192000" cy="6857999"/>
          </a:xfrm>
          <a:prstGeom prst="rect">
            <a:avLst/>
          </a:prstGeom>
          <a:gradFill flip="none" rotWithShape="1">
            <a:gsLst>
              <a:gs pos="0">
                <a:schemeClr val="accent1">
                  <a:lumMod val="45000"/>
                  <a:lumOff val="55000"/>
                  <a:alpha val="38000"/>
                </a:schemeClr>
              </a:gs>
              <a:gs pos="80000">
                <a:schemeClr val="accent1">
                  <a:lumMod val="52000"/>
                  <a:lumOff val="48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GB" sz="1400">
              <a:solidFill>
                <a:schemeClr val="tx1"/>
              </a:solidFill>
            </a:endParaRPr>
          </a:p>
        </p:txBody>
      </p:sp>
    </p:spTree>
    <p:extLst>
      <p:ext uri="{BB962C8B-B14F-4D97-AF65-F5344CB8AC3E}">
        <p14:creationId xmlns:p14="http://schemas.microsoft.com/office/powerpoint/2010/main" val="35914771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DA291-7AF7-4006-A944-B2FBBF5286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58DA771-8272-4C47-93AA-05AAEFFC9E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414CDD5-C1B4-4F38-9C56-89A4434E4739}"/>
              </a:ext>
            </a:extLst>
          </p:cNvPr>
          <p:cNvSpPr>
            <a:spLocks noGrp="1"/>
          </p:cNvSpPr>
          <p:nvPr>
            <p:ph type="dt" sz="half" idx="10"/>
          </p:nvPr>
        </p:nvSpPr>
        <p:spPr>
          <a:xfrm>
            <a:off x="838200" y="6356350"/>
            <a:ext cx="2743200" cy="365125"/>
          </a:xfrm>
          <a:prstGeom prst="rect">
            <a:avLst/>
          </a:prstGeom>
        </p:spPr>
        <p:txBody>
          <a:bodyPr/>
          <a:lstStyle/>
          <a:p>
            <a:fld id="{0EF850CB-9B05-48A7-BB21-010A881ADDDB}" type="datetimeFigureOut">
              <a:rPr lang="en-GB" smtClean="0"/>
              <a:t>30/01/2023</a:t>
            </a:fld>
            <a:endParaRPr lang="en-GB"/>
          </a:p>
        </p:txBody>
      </p:sp>
      <p:sp>
        <p:nvSpPr>
          <p:cNvPr id="5" name="Footer Placeholder 4">
            <a:extLst>
              <a:ext uri="{FF2B5EF4-FFF2-40B4-BE49-F238E27FC236}">
                <a16:creationId xmlns:a16="http://schemas.microsoft.com/office/drawing/2014/main" id="{FCE73FF3-394D-404C-B77D-E0D8B9DF0044}"/>
              </a:ext>
            </a:extLst>
          </p:cNvPr>
          <p:cNvSpPr>
            <a:spLocks noGrp="1"/>
          </p:cNvSpPr>
          <p:nvPr>
            <p:ph type="ftr" sz="quarter" idx="11"/>
          </p:nvPr>
        </p:nvSpPr>
        <p:spPr>
          <a:xfrm>
            <a:off x="2139923" y="6433733"/>
            <a:ext cx="7912367" cy="28919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C3A51F4C-F983-4E2E-AF5D-1430CAFA1022}"/>
              </a:ext>
            </a:extLst>
          </p:cNvPr>
          <p:cNvSpPr>
            <a:spLocks noGrp="1"/>
          </p:cNvSpPr>
          <p:nvPr>
            <p:ph type="sldNum" sz="quarter" idx="12"/>
          </p:nvPr>
        </p:nvSpPr>
        <p:spPr/>
        <p:txBody>
          <a:bodyPr/>
          <a:lstStyle/>
          <a:p>
            <a:fld id="{783B32D6-489B-42B2-A8CC-8127D80819DF}" type="slidenum">
              <a:rPr lang="en-GB" smtClean="0"/>
              <a:t>‹#›</a:t>
            </a:fld>
            <a:endParaRPr lang="en-GB"/>
          </a:p>
        </p:txBody>
      </p:sp>
    </p:spTree>
    <p:extLst>
      <p:ext uri="{BB962C8B-B14F-4D97-AF65-F5344CB8AC3E}">
        <p14:creationId xmlns:p14="http://schemas.microsoft.com/office/powerpoint/2010/main" val="4140353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tatement - WHITE">
    <p:bg>
      <p:bgPr>
        <a:solidFill>
          <a:schemeClr val="bg1"/>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492615" y="6303100"/>
            <a:ext cx="1120698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ctrTitle"/>
          </p:nvPr>
        </p:nvSpPr>
        <p:spPr>
          <a:xfrm>
            <a:off x="1622964" y="1719165"/>
            <a:ext cx="8946073" cy="3330130"/>
          </a:xfrm>
        </p:spPr>
        <p:txBody>
          <a:bodyPr anchor="ctr">
            <a:noAutofit/>
          </a:bodyPr>
          <a:lstStyle>
            <a:lvl1pPr algn="ctr">
              <a:lnSpc>
                <a:spcPts val="5443"/>
              </a:lnSpc>
              <a:defRPr sz="4536" b="1" i="0" cap="all" spc="91" baseline="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r>
              <a:rPr lang="en-US"/>
              <a:t>Click to edit Master title style</a:t>
            </a:r>
          </a:p>
        </p:txBody>
      </p:sp>
      <p:sp>
        <p:nvSpPr>
          <p:cNvPr id="7" name="Footer Placeholder 4">
            <a:extLst>
              <a:ext uri="{FF2B5EF4-FFF2-40B4-BE49-F238E27FC236}">
                <a16:creationId xmlns:a16="http://schemas.microsoft.com/office/drawing/2014/main" id="{8F02E335-43B6-43A8-B291-6BC5688B5B02}"/>
              </a:ext>
            </a:extLst>
          </p:cNvPr>
          <p:cNvSpPr>
            <a:spLocks noGrp="1"/>
          </p:cNvSpPr>
          <p:nvPr>
            <p:ph type="ftr" sz="quarter" idx="3"/>
          </p:nvPr>
        </p:nvSpPr>
        <p:spPr>
          <a:xfrm>
            <a:off x="2139923" y="6433733"/>
            <a:ext cx="7912367" cy="289195"/>
          </a:xfrm>
          <a:prstGeom prst="rect">
            <a:avLst/>
          </a:prstGeom>
        </p:spPr>
        <p:txBody>
          <a:bodyPr vert="horz" lIns="0" tIns="0" rIns="0" bIns="0" rtlCol="0" anchor="t"/>
          <a:lstStyle>
            <a:lvl1pPr algn="ctr" rtl="0">
              <a:defRPr sz="800" b="1" i="0" cap="all" baseline="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all" spc="0" normalizeH="0" baseline="0" noProof="0">
                <a:ln>
                  <a:noFill/>
                </a:ln>
                <a:solidFill>
                  <a:srgbClr val="262626"/>
                </a:solidFill>
                <a:effectLst/>
                <a:uLnTx/>
                <a:uFillTx/>
                <a:latin typeface="Calibri" panose="020F0502020204030204" pitchFamily="34" charset="0"/>
                <a:cs typeface="Calibri" panose="020F0502020204030204" pitchFamily="34" charset="0"/>
              </a:rPr>
              <a:t>Strictly Private and Confidential</a:t>
            </a:r>
          </a:p>
        </p:txBody>
      </p:sp>
    </p:spTree>
    <p:extLst>
      <p:ext uri="{BB962C8B-B14F-4D97-AF65-F5344CB8AC3E}">
        <p14:creationId xmlns:p14="http://schemas.microsoft.com/office/powerpoint/2010/main" val="876182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 WHIT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D6A213B-F6E7-46D3-A07E-1E5954CBE831}"/>
              </a:ext>
            </a:extLst>
          </p:cNvPr>
          <p:cNvSpPr>
            <a:spLocks noGrp="1"/>
          </p:cNvSpPr>
          <p:nvPr>
            <p:ph type="title"/>
          </p:nvPr>
        </p:nvSpPr>
        <p:spPr>
          <a:xfrm>
            <a:off x="492615" y="447422"/>
            <a:ext cx="11206984" cy="1230066"/>
          </a:xfrm>
        </p:spPr>
        <p:txBody>
          <a:bodyPr anchor="t"/>
          <a:lstStyle>
            <a:lvl1pPr>
              <a:lnSpc>
                <a:spcPts val="4536"/>
              </a:lnSpc>
              <a:defRPr lang="en-US" sz="4536" b="1" i="0" kern="1200" cap="all" spc="91" baseline="0" smtClean="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r>
              <a:rPr lang="en-US"/>
              <a:t>Click to edit Master title style</a:t>
            </a:r>
          </a:p>
        </p:txBody>
      </p:sp>
      <p:sp>
        <p:nvSpPr>
          <p:cNvPr id="13" name="Text Placeholder 3">
            <a:extLst>
              <a:ext uri="{FF2B5EF4-FFF2-40B4-BE49-F238E27FC236}">
                <a16:creationId xmlns:a16="http://schemas.microsoft.com/office/drawing/2014/main" id="{77DC191D-D3DA-44C2-9B10-75518559E568}"/>
              </a:ext>
            </a:extLst>
          </p:cNvPr>
          <p:cNvSpPr>
            <a:spLocks noGrp="1"/>
          </p:cNvSpPr>
          <p:nvPr>
            <p:ph type="body" sz="quarter" idx="11"/>
          </p:nvPr>
        </p:nvSpPr>
        <p:spPr>
          <a:xfrm>
            <a:off x="492615" y="2324659"/>
            <a:ext cx="5512898" cy="3401454"/>
          </a:xfrm>
        </p:spPr>
        <p:txBody>
          <a:bodyPr anchor="b"/>
          <a:lstStyle>
            <a:lvl1pPr marL="0" indent="0">
              <a:lnSpc>
                <a:spcPts val="1200"/>
              </a:lnSpc>
              <a:buNone/>
              <a:defRPr sz="1000">
                <a:solidFill>
                  <a:schemeClr val="tx1"/>
                </a:solidFill>
                <a:latin typeface="Calibri" panose="020F0502020204030204" pitchFamily="34" charset="0"/>
                <a:cs typeface="Calibri" panose="020F0502020204030204" pitchFamily="34" charset="0"/>
              </a:defRPr>
            </a:lvl1pPr>
            <a:lvl2pPr marL="228588" indent="0">
              <a:lnSpc>
                <a:spcPts val="1200"/>
              </a:lnSpc>
              <a:buNone/>
              <a:defRPr sz="1000">
                <a:solidFill>
                  <a:schemeClr val="tx1"/>
                </a:solidFill>
                <a:latin typeface="Calibri" panose="020F0502020204030204" pitchFamily="34" charset="0"/>
                <a:cs typeface="Calibri" panose="020F0502020204030204" pitchFamily="34" charset="0"/>
              </a:defRPr>
            </a:lvl2pPr>
            <a:lvl3pPr marL="457177" indent="0">
              <a:lnSpc>
                <a:spcPts val="1200"/>
              </a:lnSpc>
              <a:buNone/>
              <a:defRPr sz="1000">
                <a:solidFill>
                  <a:schemeClr val="tx1"/>
                </a:solidFill>
                <a:latin typeface="Calibri" panose="020F0502020204030204" pitchFamily="34" charset="0"/>
                <a:cs typeface="Calibri" panose="020F0502020204030204" pitchFamily="34" charset="0"/>
              </a:defRPr>
            </a:lvl3pPr>
            <a:lvl4pPr marL="685765" indent="0">
              <a:lnSpc>
                <a:spcPts val="1200"/>
              </a:lnSpc>
              <a:buNone/>
              <a:defRPr sz="1000">
                <a:solidFill>
                  <a:schemeClr val="tx1"/>
                </a:solidFill>
                <a:latin typeface="Calibri" panose="020F0502020204030204" pitchFamily="34" charset="0"/>
                <a:cs typeface="Calibri" panose="020F0502020204030204" pitchFamily="34" charset="0"/>
              </a:defRPr>
            </a:lvl4pPr>
            <a:lvl5pPr marL="914354" indent="0">
              <a:lnSpc>
                <a:spcPts val="1200"/>
              </a:lnSpc>
              <a:buNone/>
              <a:defRPr sz="1000">
                <a:solidFill>
                  <a:schemeClr val="tx1"/>
                </a:solidFill>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a:extLst>
              <a:ext uri="{FF2B5EF4-FFF2-40B4-BE49-F238E27FC236}">
                <a16:creationId xmlns:a16="http://schemas.microsoft.com/office/drawing/2014/main" id="{92573E9F-0C3D-4DF1-9D03-20FD2AC99A3C}"/>
              </a:ext>
            </a:extLst>
          </p:cNvPr>
          <p:cNvCxnSpPr/>
          <p:nvPr/>
        </p:nvCxnSpPr>
        <p:spPr>
          <a:xfrm>
            <a:off x="492615" y="6303100"/>
            <a:ext cx="1120698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Footer Placeholder 5">
            <a:extLst>
              <a:ext uri="{FF2B5EF4-FFF2-40B4-BE49-F238E27FC236}">
                <a16:creationId xmlns:a16="http://schemas.microsoft.com/office/drawing/2014/main" id="{CD1722F9-F77D-4806-9E50-B2BD8496A893}"/>
              </a:ext>
            </a:extLst>
          </p:cNvPr>
          <p:cNvSpPr>
            <a:spLocks noGrp="1"/>
          </p:cNvSpPr>
          <p:nvPr>
            <p:ph type="ftr" sz="quarter" idx="12"/>
          </p:nvPr>
        </p:nvSpPr>
        <p:spPr>
          <a:xfrm>
            <a:off x="2139923" y="6433733"/>
            <a:ext cx="7912367" cy="289195"/>
          </a:xfrm>
          <a:prstGeom prst="rect">
            <a:avLst/>
          </a:prstGeom>
        </p:spPr>
        <p:txBody>
          <a:bodyPr anchor="t"/>
          <a:lstStyle>
            <a:lvl1pPr>
              <a:defRPr>
                <a:latin typeface="Calibri" panose="020F0502020204030204" pitchFamily="34" charset="0"/>
                <a:cs typeface="Calibri" panose="020F050202020403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all" spc="0" normalizeH="0" baseline="0" noProof="0">
                <a:ln>
                  <a:noFill/>
                </a:ln>
                <a:solidFill>
                  <a:srgbClr val="262626"/>
                </a:solidFill>
                <a:effectLst/>
                <a:uLnTx/>
                <a:uFillTx/>
                <a:latin typeface="Calibri" panose="020F0502020204030204" pitchFamily="34" charset="0"/>
                <a:cs typeface="Calibri" panose="020F0502020204030204" pitchFamily="34" charset="0"/>
              </a:rPr>
              <a:t>Strictly Private and Confidential</a:t>
            </a:r>
          </a:p>
        </p:txBody>
      </p:sp>
    </p:spTree>
    <p:extLst>
      <p:ext uri="{BB962C8B-B14F-4D97-AF65-F5344CB8AC3E}">
        <p14:creationId xmlns:p14="http://schemas.microsoft.com/office/powerpoint/2010/main" val="810077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p:spTree>
      <p:nvGrpSpPr>
        <p:cNvPr id="1" name=""/>
        <p:cNvGrpSpPr/>
        <p:nvPr/>
      </p:nvGrpSpPr>
      <p:grpSpPr>
        <a:xfrm>
          <a:off x="0" y="0"/>
          <a:ext cx="0" cy="0"/>
          <a:chOff x="0" y="0"/>
          <a:chExt cx="0" cy="0"/>
        </a:xfrm>
      </p:grpSpPr>
      <p:sp>
        <p:nvSpPr>
          <p:cNvPr id="2" name="Title 1"/>
          <p:cNvSpPr>
            <a:spLocks noGrp="1"/>
          </p:cNvSpPr>
          <p:nvPr>
            <p:ph type="title"/>
          </p:nvPr>
        </p:nvSpPr>
        <p:spPr>
          <a:xfrm>
            <a:off x="492616" y="476250"/>
            <a:ext cx="5513178" cy="648749"/>
          </a:xfrm>
        </p:spPr>
        <p:txBody>
          <a:bodyPr anchor="t"/>
          <a:lstStyle>
            <a:lvl1pPr>
              <a:lnSpc>
                <a:spcPts val="2268"/>
              </a:lnSpc>
              <a:defRPr lang="en-US" sz="2268" b="1" i="0" kern="1200" cap="all" spc="0" baseline="0" smtClean="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r>
              <a:rPr lang="en-US"/>
              <a:t>Click to edit Master title style</a:t>
            </a:r>
          </a:p>
        </p:txBody>
      </p:sp>
      <p:cxnSp>
        <p:nvCxnSpPr>
          <p:cNvPr id="14" name="Straight Connector 13"/>
          <p:cNvCxnSpPr/>
          <p:nvPr/>
        </p:nvCxnSpPr>
        <p:spPr>
          <a:xfrm>
            <a:off x="492615" y="327714"/>
            <a:ext cx="551317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186419" y="327714"/>
            <a:ext cx="551317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92615" y="6303100"/>
            <a:ext cx="1120698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0"/>
          </p:nvPr>
        </p:nvSpPr>
        <p:spPr>
          <a:xfrm>
            <a:off x="492614" y="1268412"/>
            <a:ext cx="7266066" cy="4510915"/>
          </a:xfrm>
        </p:spPr>
        <p:txBody>
          <a:bodyPr/>
          <a:lstStyle>
            <a:lvl1pPr marL="180000" indent="-180000">
              <a:lnSpc>
                <a:spcPct val="100000"/>
              </a:lnSpc>
              <a:spcBef>
                <a:spcPts val="1200"/>
              </a:spcBef>
              <a:spcAft>
                <a:spcPts val="600"/>
              </a:spcAft>
              <a:buFont typeface="Arial" charset="0"/>
              <a:buChar char="•"/>
              <a:defRPr sz="1600">
                <a:latin typeface="Calibri" panose="020F0502020204030204" pitchFamily="34" charset="0"/>
                <a:cs typeface="Calibri" panose="020F0502020204030204" pitchFamily="34" charset="0"/>
              </a:defRPr>
            </a:lvl1pPr>
            <a:lvl2pPr marL="457190" indent="-180000">
              <a:lnSpc>
                <a:spcPct val="100000"/>
              </a:lnSpc>
              <a:spcBef>
                <a:spcPts val="0"/>
              </a:spcBef>
              <a:spcAft>
                <a:spcPts val="600"/>
              </a:spcAft>
              <a:buSzPct val="100000"/>
              <a:buFont typeface="Courier New" panose="02070309020205020404" pitchFamily="49" charset="0"/>
              <a:buChar char="o"/>
              <a:defRPr lang="en-US" sz="1400" b="0" i="0" kern="1200" dirty="0" smtClean="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685843" indent="-180000">
              <a:lnSpc>
                <a:spcPct val="100000"/>
              </a:lnSpc>
              <a:spcBef>
                <a:spcPts val="0"/>
              </a:spcBef>
              <a:spcAft>
                <a:spcPts val="600"/>
              </a:spcAft>
              <a:buFont typeface="Wingdings" panose="05000000000000000000" pitchFamily="2" charset="2"/>
              <a:buChar char="§"/>
              <a:tabLst/>
              <a:defRPr lang="en-US" sz="1200" b="0" i="0" kern="1200" dirty="0" smtClean="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914458" indent="-180000">
              <a:lnSpc>
                <a:spcPct val="100000"/>
              </a:lnSpc>
              <a:spcBef>
                <a:spcPts val="0"/>
              </a:spcBef>
              <a:spcAft>
                <a:spcPts val="600"/>
              </a:spcAft>
              <a:buFont typeface="Courier New" panose="02070309020205020404" pitchFamily="49" charset="0"/>
              <a:buChar char="o"/>
              <a:tabLst/>
              <a:defRPr sz="1100">
                <a:latin typeface="Calibri" panose="020F0502020204030204" pitchFamily="34" charset="0"/>
                <a:cs typeface="Calibri" panose="020F0502020204030204" pitchFamily="34" charset="0"/>
              </a:defRPr>
            </a:lvl4pPr>
            <a:lvl5pPr marL="1143072" indent="228614">
              <a:lnSpc>
                <a:spcPct val="100000"/>
              </a:lnSpc>
              <a:spcBef>
                <a:spcPts val="0"/>
              </a:spcBef>
              <a:spcAft>
                <a:spcPts val="600"/>
              </a:spcAft>
              <a:tabLst/>
              <a:defRPr sz="1400">
                <a:latin typeface="InterFace" panose="020B0503020203020204" pitchFamily="34" charset="0"/>
                <a:cs typeface="InterFace" panose="020B05030202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6"/>
          <p:cNvSpPr>
            <a:spLocks noGrp="1"/>
          </p:cNvSpPr>
          <p:nvPr>
            <p:ph type="sldNum" sz="quarter" idx="13"/>
          </p:nvPr>
        </p:nvSpPr>
        <p:spPr>
          <a:xfrm>
            <a:off x="10052291" y="6433733"/>
            <a:ext cx="1647308" cy="289195"/>
          </a:xfrm>
          <a:prstGeom prst="rect">
            <a:avLst/>
          </a:prstGeom>
        </p:spPr>
        <p:txBody>
          <a:bodyPr/>
          <a:lstStyle>
            <a:lvl1pPr>
              <a:defRPr>
                <a:latin typeface="Calibri" panose="020F0502020204030204" pitchFamily="34" charset="0"/>
                <a:cs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56098C5-2FD7-BA4E-AC25-5D402AD180CA}" type="slidenum">
              <a:rPr kumimoji="0" lang="en-GB" sz="1000" b="0" i="0" u="none" strike="noStrike" kern="1200" cap="none" spc="0" normalizeH="0" baseline="0" noProof="0" smtClean="0">
                <a:ln>
                  <a:noFill/>
                </a:ln>
                <a:solidFill>
                  <a:srgbClr val="262626"/>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srgbClr val="262626"/>
              </a:solidFill>
              <a:effectLst/>
              <a:uLnTx/>
              <a:uFillTx/>
              <a:latin typeface="Calibri" panose="020F0502020204030204" pitchFamily="34" charset="0"/>
              <a:ea typeface="+mn-ea"/>
              <a:cs typeface="Calibri" panose="020F0502020204030204" pitchFamily="34" charset="0"/>
            </a:endParaRPr>
          </a:p>
        </p:txBody>
      </p:sp>
      <p:sp>
        <p:nvSpPr>
          <p:cNvPr id="11" name="Subtitle 2"/>
          <p:cNvSpPr>
            <a:spLocks noGrp="1"/>
          </p:cNvSpPr>
          <p:nvPr>
            <p:ph type="subTitle" idx="1"/>
          </p:nvPr>
        </p:nvSpPr>
        <p:spPr>
          <a:xfrm>
            <a:off x="6190446" y="476250"/>
            <a:ext cx="5509153" cy="648000"/>
          </a:xfrm>
        </p:spPr>
        <p:txBody>
          <a:bodyPr/>
          <a:lstStyle>
            <a:lvl1pPr marL="0" indent="0" algn="l">
              <a:lnSpc>
                <a:spcPts val="1179"/>
              </a:lnSpc>
              <a:spcBef>
                <a:spcPts val="0"/>
              </a:spcBef>
              <a:buNone/>
              <a:defRPr sz="998">
                <a:latin typeface="Calibri" panose="020F0502020204030204" pitchFamily="34" charset="0"/>
                <a:cs typeface="Calibri" panose="020F0502020204030204" pitchFamily="34" charset="0"/>
              </a:defRPr>
            </a:lvl1pPr>
            <a:lvl2pPr marL="457203" indent="0" algn="ctr">
              <a:buNone/>
              <a:defRPr sz="2000"/>
            </a:lvl2pPr>
            <a:lvl3pPr marL="914406" indent="0" algn="ctr">
              <a:buNone/>
              <a:defRPr sz="1800"/>
            </a:lvl3pPr>
            <a:lvl4pPr marL="1371609" indent="0" algn="ctr">
              <a:buNone/>
              <a:defRPr sz="1600"/>
            </a:lvl4pPr>
            <a:lvl5pPr marL="1828812" indent="0" algn="ctr">
              <a:buNone/>
              <a:defRPr sz="1600"/>
            </a:lvl5pPr>
            <a:lvl6pPr marL="2286015" indent="0" algn="ctr">
              <a:buNone/>
              <a:defRPr sz="1600"/>
            </a:lvl6pPr>
            <a:lvl7pPr marL="2743218" indent="0" algn="ctr">
              <a:buNone/>
              <a:defRPr sz="1600"/>
            </a:lvl7pPr>
            <a:lvl8pPr marL="3200421" indent="0" algn="ctr">
              <a:buNone/>
              <a:defRPr sz="1600"/>
            </a:lvl8pPr>
            <a:lvl9pPr marL="3657624" indent="0" algn="ctr">
              <a:buNone/>
              <a:defRPr sz="1600"/>
            </a:lvl9pPr>
          </a:lstStyle>
          <a:p>
            <a:r>
              <a:rPr lang="en-US"/>
              <a:t>Click to edit Master subtitle style</a:t>
            </a:r>
          </a:p>
        </p:txBody>
      </p:sp>
      <p:sp>
        <p:nvSpPr>
          <p:cNvPr id="12" name="Footer Placeholder 4">
            <a:extLst>
              <a:ext uri="{FF2B5EF4-FFF2-40B4-BE49-F238E27FC236}">
                <a16:creationId xmlns:a16="http://schemas.microsoft.com/office/drawing/2014/main" id="{78FC9C43-5C3E-415D-8CB2-F766520907AA}"/>
              </a:ext>
            </a:extLst>
          </p:cNvPr>
          <p:cNvSpPr>
            <a:spLocks noGrp="1"/>
          </p:cNvSpPr>
          <p:nvPr>
            <p:ph type="ftr" sz="quarter" idx="3"/>
          </p:nvPr>
        </p:nvSpPr>
        <p:spPr>
          <a:xfrm>
            <a:off x="2139923" y="6433733"/>
            <a:ext cx="7912367" cy="289195"/>
          </a:xfrm>
          <a:prstGeom prst="rect">
            <a:avLst/>
          </a:prstGeom>
        </p:spPr>
        <p:txBody>
          <a:bodyPr vert="horz" lIns="0" tIns="0" rIns="0" bIns="0" rtlCol="0" anchor="t"/>
          <a:lstStyle>
            <a:lvl1pPr algn="ctr" rtl="0">
              <a:defRPr sz="800" b="1" i="0" cap="all" baseline="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all" spc="0" normalizeH="0" baseline="0" noProof="0">
                <a:ln>
                  <a:noFill/>
                </a:ln>
                <a:solidFill>
                  <a:srgbClr val="262626"/>
                </a:solidFill>
                <a:effectLst/>
                <a:uLnTx/>
                <a:uFillTx/>
                <a:latin typeface="Calibri" panose="020F0502020204030204" pitchFamily="34" charset="0"/>
                <a:cs typeface="Calibri" panose="020F0502020204030204" pitchFamily="34" charset="0"/>
              </a:rPr>
              <a:t>Strictly Private and Confidential</a:t>
            </a:r>
          </a:p>
        </p:txBody>
      </p:sp>
    </p:spTree>
    <p:extLst>
      <p:ext uri="{BB962C8B-B14F-4D97-AF65-F5344CB8AC3E}">
        <p14:creationId xmlns:p14="http://schemas.microsoft.com/office/powerpoint/2010/main" val="3482875182"/>
      </p:ext>
    </p:extLst>
  </p:cSld>
  <p:clrMapOvr>
    <a:masterClrMapping/>
  </p:clrMapOvr>
  <p:extLst>
    <p:ext uri="{DCECCB84-F9BA-43D5-87BE-67443E8EF086}">
      <p15:sldGuideLst xmlns:p15="http://schemas.microsoft.com/office/powerpoint/2012/main">
        <p15:guide id="1" orient="horz" pos="30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_no_footer">
    <p:spTree>
      <p:nvGrpSpPr>
        <p:cNvPr id="1" name=""/>
        <p:cNvGrpSpPr/>
        <p:nvPr/>
      </p:nvGrpSpPr>
      <p:grpSpPr>
        <a:xfrm>
          <a:off x="0" y="0"/>
          <a:ext cx="0" cy="0"/>
          <a:chOff x="0" y="0"/>
          <a:chExt cx="0" cy="0"/>
        </a:xfrm>
      </p:grpSpPr>
      <p:sp>
        <p:nvSpPr>
          <p:cNvPr id="2" name="Title 1"/>
          <p:cNvSpPr>
            <a:spLocks noGrp="1"/>
          </p:cNvSpPr>
          <p:nvPr>
            <p:ph type="title"/>
          </p:nvPr>
        </p:nvSpPr>
        <p:spPr>
          <a:xfrm>
            <a:off x="492616" y="476250"/>
            <a:ext cx="5513178" cy="648749"/>
          </a:xfrm>
        </p:spPr>
        <p:txBody>
          <a:bodyPr anchor="t"/>
          <a:lstStyle>
            <a:lvl1pPr>
              <a:lnSpc>
                <a:spcPts val="2268"/>
              </a:lnSpc>
              <a:defRPr lang="en-US" sz="2268" b="1" i="0" kern="1200" cap="all" spc="0" baseline="0" smtClean="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r>
              <a:rPr lang="en-US"/>
              <a:t>Click to edit Master title style</a:t>
            </a:r>
          </a:p>
        </p:txBody>
      </p:sp>
      <p:cxnSp>
        <p:nvCxnSpPr>
          <p:cNvPr id="14" name="Straight Connector 13"/>
          <p:cNvCxnSpPr/>
          <p:nvPr/>
        </p:nvCxnSpPr>
        <p:spPr>
          <a:xfrm>
            <a:off x="492615" y="327714"/>
            <a:ext cx="551317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186419" y="327714"/>
            <a:ext cx="551317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0"/>
          </p:nvPr>
        </p:nvSpPr>
        <p:spPr>
          <a:xfrm>
            <a:off x="492614" y="1268412"/>
            <a:ext cx="7266066" cy="4510915"/>
          </a:xfrm>
        </p:spPr>
        <p:txBody>
          <a:bodyPr/>
          <a:lstStyle>
            <a:lvl1pPr marL="180000" indent="-180000">
              <a:lnSpc>
                <a:spcPct val="100000"/>
              </a:lnSpc>
              <a:spcBef>
                <a:spcPts val="1200"/>
              </a:spcBef>
              <a:spcAft>
                <a:spcPts val="600"/>
              </a:spcAft>
              <a:buFont typeface="Arial" charset="0"/>
              <a:buChar char="•"/>
              <a:defRPr sz="1700">
                <a:latin typeface="Calibri" panose="020F0502020204030204" pitchFamily="34" charset="0"/>
                <a:cs typeface="Calibri" panose="020F0502020204030204" pitchFamily="34" charset="0"/>
              </a:defRPr>
            </a:lvl1pPr>
            <a:lvl2pPr marL="457190" indent="-180000">
              <a:lnSpc>
                <a:spcPct val="100000"/>
              </a:lnSpc>
              <a:spcBef>
                <a:spcPts val="0"/>
              </a:spcBef>
              <a:spcAft>
                <a:spcPts val="600"/>
              </a:spcAft>
              <a:defRPr lang="en-US" sz="1400" b="0" i="0" kern="1200" dirty="0" smtClean="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685843" indent="-180000">
              <a:lnSpc>
                <a:spcPct val="100000"/>
              </a:lnSpc>
              <a:spcBef>
                <a:spcPts val="0"/>
              </a:spcBef>
              <a:spcAft>
                <a:spcPts val="600"/>
              </a:spcAft>
              <a:tabLst/>
              <a:defRPr lang="en-US" sz="1400" b="0" i="0" kern="1200" dirty="0" smtClean="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914458" indent="-180000">
              <a:lnSpc>
                <a:spcPct val="100000"/>
              </a:lnSpc>
              <a:spcBef>
                <a:spcPts val="0"/>
              </a:spcBef>
              <a:spcAft>
                <a:spcPts val="600"/>
              </a:spcAft>
              <a:tabLst/>
              <a:defRPr sz="1400">
                <a:latin typeface="Calibri" panose="020F0502020204030204" pitchFamily="34" charset="0"/>
                <a:cs typeface="Calibri" panose="020F0502020204030204" pitchFamily="34" charset="0"/>
              </a:defRPr>
            </a:lvl4pPr>
            <a:lvl5pPr marL="1143072" indent="228614">
              <a:lnSpc>
                <a:spcPct val="100000"/>
              </a:lnSpc>
              <a:spcBef>
                <a:spcPts val="0"/>
              </a:spcBef>
              <a:spcAft>
                <a:spcPts val="600"/>
              </a:spcAft>
              <a:tabLst/>
              <a:defRPr sz="1400">
                <a:latin typeface="InterFace" panose="020B0503020203020204" pitchFamily="34" charset="0"/>
                <a:cs typeface="InterFace" panose="020B05030202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Subtitle 2"/>
          <p:cNvSpPr>
            <a:spLocks noGrp="1"/>
          </p:cNvSpPr>
          <p:nvPr>
            <p:ph type="subTitle" idx="1"/>
          </p:nvPr>
        </p:nvSpPr>
        <p:spPr>
          <a:xfrm>
            <a:off x="6190446" y="476250"/>
            <a:ext cx="5509153" cy="648000"/>
          </a:xfrm>
        </p:spPr>
        <p:txBody>
          <a:bodyPr/>
          <a:lstStyle>
            <a:lvl1pPr marL="0" indent="0" algn="l">
              <a:lnSpc>
                <a:spcPts val="1179"/>
              </a:lnSpc>
              <a:spcBef>
                <a:spcPts val="0"/>
              </a:spcBef>
              <a:buNone/>
              <a:defRPr sz="998">
                <a:latin typeface="Calibri" panose="020F0502020204030204" pitchFamily="34" charset="0"/>
                <a:cs typeface="Calibri" panose="020F0502020204030204" pitchFamily="34" charset="0"/>
              </a:defRPr>
            </a:lvl1pPr>
            <a:lvl2pPr marL="457203" indent="0" algn="ctr">
              <a:buNone/>
              <a:defRPr sz="2000"/>
            </a:lvl2pPr>
            <a:lvl3pPr marL="914406" indent="0" algn="ctr">
              <a:buNone/>
              <a:defRPr sz="1800"/>
            </a:lvl3pPr>
            <a:lvl4pPr marL="1371609" indent="0" algn="ctr">
              <a:buNone/>
              <a:defRPr sz="1600"/>
            </a:lvl4pPr>
            <a:lvl5pPr marL="1828812" indent="0" algn="ctr">
              <a:buNone/>
              <a:defRPr sz="1600"/>
            </a:lvl5pPr>
            <a:lvl6pPr marL="2286015" indent="0" algn="ctr">
              <a:buNone/>
              <a:defRPr sz="1600"/>
            </a:lvl6pPr>
            <a:lvl7pPr marL="2743218" indent="0" algn="ctr">
              <a:buNone/>
              <a:defRPr sz="1600"/>
            </a:lvl7pPr>
            <a:lvl8pPr marL="3200421" indent="0" algn="ctr">
              <a:buNone/>
              <a:defRPr sz="1600"/>
            </a:lvl8pPr>
            <a:lvl9pPr marL="3657624" indent="0" algn="ctr">
              <a:buNone/>
              <a:defRPr sz="1600"/>
            </a:lvl9pPr>
          </a:lstStyle>
          <a:p>
            <a:r>
              <a:rPr lang="en-US"/>
              <a:t>Click to edit Master subtitle style</a:t>
            </a:r>
          </a:p>
        </p:txBody>
      </p:sp>
    </p:spTree>
    <p:extLst>
      <p:ext uri="{BB962C8B-B14F-4D97-AF65-F5344CB8AC3E}">
        <p14:creationId xmlns:p14="http://schemas.microsoft.com/office/powerpoint/2010/main" val="2523235721"/>
      </p:ext>
    </p:extLst>
  </p:cSld>
  <p:clrMapOvr>
    <a:masterClrMapping/>
  </p:clrMapOvr>
  <p:extLst>
    <p:ext uri="{DCECCB84-F9BA-43D5-87BE-67443E8EF086}">
      <p15:sldGuideLst xmlns:p15="http://schemas.microsoft.com/office/powerpoint/2012/main">
        <p15:guide id="1" orient="horz" pos="30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genda">
    <p:bg>
      <p:bgPr>
        <a:solidFill>
          <a:schemeClr val="bg1"/>
        </a:solidFill>
        <a:effectLst/>
      </p:bgPr>
    </p:bg>
    <p:spTree>
      <p:nvGrpSpPr>
        <p:cNvPr id="1" name=""/>
        <p:cNvGrpSpPr/>
        <p:nvPr/>
      </p:nvGrpSpPr>
      <p:grpSpPr>
        <a:xfrm>
          <a:off x="0" y="0"/>
          <a:ext cx="0" cy="0"/>
          <a:chOff x="0" y="0"/>
          <a:chExt cx="0" cy="0"/>
        </a:xfrm>
      </p:grpSpPr>
      <p:cxnSp>
        <p:nvCxnSpPr>
          <p:cNvPr id="8" name="Straight Connector 7"/>
          <p:cNvCxnSpPr/>
          <p:nvPr/>
        </p:nvCxnSpPr>
        <p:spPr>
          <a:xfrm>
            <a:off x="492615" y="327714"/>
            <a:ext cx="551317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186419" y="327714"/>
            <a:ext cx="551317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92615" y="6303100"/>
            <a:ext cx="1120698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0"/>
          </p:nvPr>
        </p:nvSpPr>
        <p:spPr>
          <a:xfrm>
            <a:off x="490601" y="1273534"/>
            <a:ext cx="5513179" cy="4890729"/>
          </a:xfrm>
        </p:spPr>
        <p:txBody>
          <a:bodyPr/>
          <a:lstStyle>
            <a:lvl1pPr marL="326592" indent="-326592">
              <a:lnSpc>
                <a:spcPts val="2722"/>
              </a:lnSpc>
              <a:spcBef>
                <a:spcPts val="0"/>
              </a:spcBef>
              <a:spcAft>
                <a:spcPts val="0"/>
              </a:spcAft>
              <a:buFont typeface="+mj-lt"/>
              <a:buAutoNum type="arabicPeriod"/>
              <a:defRPr sz="2268" b="1" i="0" cap="all" baseline="0">
                <a:latin typeface="Calibri" panose="020F0502020204030204" pitchFamily="34" charset="0"/>
                <a:ea typeface="Calibri" panose="020F0502020204030204" pitchFamily="34" charset="0"/>
                <a:cs typeface="Calibri" panose="020F0502020204030204" pitchFamily="34" charset="0"/>
              </a:defRPr>
            </a:lvl1pPr>
            <a:lvl2pPr marL="396000" indent="0">
              <a:lnSpc>
                <a:spcPts val="1633"/>
              </a:lnSpc>
              <a:spcBef>
                <a:spcPts val="0"/>
              </a:spcBef>
              <a:spcAft>
                <a:spcPts val="0"/>
              </a:spcAft>
              <a:buFont typeface="Arial" charset="0"/>
              <a:buNone/>
              <a:defRPr sz="1270" cap="all" baseline="0">
                <a:latin typeface="Calibri" panose="020F0502020204030204" pitchFamily="34" charset="0"/>
                <a:cs typeface="Calibri" panose="020F0502020204030204" pitchFamily="34" charset="0"/>
              </a:defRPr>
            </a:lvl2pPr>
            <a:lvl3pPr marL="489888" indent="0">
              <a:lnSpc>
                <a:spcPts val="1633"/>
              </a:lnSpc>
              <a:spcBef>
                <a:spcPts val="0"/>
              </a:spcBef>
              <a:spcAft>
                <a:spcPts val="0"/>
              </a:spcAft>
              <a:buFont typeface="Arial" charset="0"/>
              <a:buNone/>
              <a:tabLst/>
              <a:defRPr sz="1270" cap="all" baseline="0">
                <a:latin typeface="Calibri" panose="020F0502020204030204" pitchFamily="34" charset="0"/>
                <a:cs typeface="Calibri" panose="020F0502020204030204" pitchFamily="34" charset="0"/>
              </a:defRPr>
            </a:lvl3pPr>
            <a:lvl4pPr marL="653184" indent="0">
              <a:lnSpc>
                <a:spcPts val="1542"/>
              </a:lnSpc>
              <a:spcBef>
                <a:spcPts val="0"/>
              </a:spcBef>
              <a:spcAft>
                <a:spcPts val="0"/>
              </a:spcAft>
              <a:buFont typeface="Arial" charset="0"/>
              <a:buNone/>
              <a:tabLst/>
              <a:defRPr sz="1270" cap="all" baseline="0">
                <a:latin typeface="Calibri" panose="020F0502020204030204" pitchFamily="34" charset="0"/>
                <a:cs typeface="Calibri" panose="020F0502020204030204" pitchFamily="34" charset="0"/>
              </a:defRPr>
            </a:lvl4pPr>
            <a:lvl5pPr marL="816105" indent="0">
              <a:lnSpc>
                <a:spcPts val="1633"/>
              </a:lnSpc>
              <a:spcBef>
                <a:spcPts val="0"/>
              </a:spcBef>
              <a:spcAft>
                <a:spcPts val="0"/>
              </a:spcAft>
              <a:buNone/>
              <a:tabLst/>
              <a:defRPr sz="1270" cap="all" baseline="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1"/>
          <p:cNvSpPr>
            <a:spLocks noGrp="1"/>
          </p:cNvSpPr>
          <p:nvPr>
            <p:ph type="title"/>
          </p:nvPr>
        </p:nvSpPr>
        <p:spPr>
          <a:xfrm>
            <a:off x="492616" y="476250"/>
            <a:ext cx="5511164" cy="648749"/>
          </a:xfrm>
        </p:spPr>
        <p:txBody>
          <a:bodyPr anchor="t"/>
          <a:lstStyle>
            <a:lvl1pPr>
              <a:lnSpc>
                <a:spcPts val="2268"/>
              </a:lnSpc>
              <a:defRPr lang="en-US" sz="2268" b="1" i="0" kern="1200" cap="all" spc="0" baseline="0" smtClean="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r>
              <a:rPr lang="en-US"/>
              <a:t>Click to edit Master title style</a:t>
            </a:r>
          </a:p>
        </p:txBody>
      </p:sp>
      <p:sp>
        <p:nvSpPr>
          <p:cNvPr id="7" name="Slide Number Placeholder 6">
            <a:extLst>
              <a:ext uri="{FF2B5EF4-FFF2-40B4-BE49-F238E27FC236}">
                <a16:creationId xmlns:a16="http://schemas.microsoft.com/office/drawing/2014/main" id="{87EC7B16-6234-4911-8803-7EC991772CCF}"/>
              </a:ext>
            </a:extLst>
          </p:cNvPr>
          <p:cNvSpPr>
            <a:spLocks noGrp="1"/>
          </p:cNvSpPr>
          <p:nvPr>
            <p:ph type="sldNum" sz="quarter" idx="13"/>
          </p:nvPr>
        </p:nvSpPr>
        <p:spPr>
          <a:xfrm>
            <a:off x="10052291" y="6433733"/>
            <a:ext cx="1647308" cy="28919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6098C5-2FD7-BA4E-AC25-5D402AD180CA}" type="slidenum">
              <a:rPr kumimoji="0" lang="en-GB" sz="1000" b="0" i="0" u="none" strike="noStrike" kern="1200" cap="none" spc="0" normalizeH="0" baseline="0" noProof="0" smtClean="0">
                <a:ln>
                  <a:noFill/>
                </a:ln>
                <a:solidFill>
                  <a:srgbClr val="262626"/>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srgbClr val="262626"/>
              </a:solidFill>
              <a:effectLst/>
              <a:uLnTx/>
              <a:uFillTx/>
              <a:latin typeface="Calibri" panose="020F0502020204030204" pitchFamily="34" charset="0"/>
              <a:ea typeface="+mn-ea"/>
              <a:cs typeface="Calibri" panose="020F0502020204030204" pitchFamily="34" charset="0"/>
            </a:endParaRPr>
          </a:p>
        </p:txBody>
      </p:sp>
      <p:sp>
        <p:nvSpPr>
          <p:cNvPr id="15" name="Footer Placeholder 4">
            <a:extLst>
              <a:ext uri="{FF2B5EF4-FFF2-40B4-BE49-F238E27FC236}">
                <a16:creationId xmlns:a16="http://schemas.microsoft.com/office/drawing/2014/main" id="{38B6D228-C549-430C-857D-13D19580EE62}"/>
              </a:ext>
            </a:extLst>
          </p:cNvPr>
          <p:cNvSpPr>
            <a:spLocks noGrp="1"/>
          </p:cNvSpPr>
          <p:nvPr>
            <p:ph type="ftr" sz="quarter" idx="3"/>
          </p:nvPr>
        </p:nvSpPr>
        <p:spPr>
          <a:xfrm>
            <a:off x="2139923" y="6433733"/>
            <a:ext cx="7912367" cy="289195"/>
          </a:xfrm>
          <a:prstGeom prst="rect">
            <a:avLst/>
          </a:prstGeom>
        </p:spPr>
        <p:txBody>
          <a:bodyPr vert="horz" lIns="0" tIns="0" rIns="0" bIns="0" rtlCol="0" anchor="t"/>
          <a:lstStyle>
            <a:lvl1pPr algn="ctr" rtl="0">
              <a:defRPr sz="800" b="1" i="0" cap="all" baseline="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all" spc="0" normalizeH="0" baseline="0" noProof="0">
                <a:ln>
                  <a:noFill/>
                </a:ln>
                <a:solidFill>
                  <a:srgbClr val="262626"/>
                </a:solidFill>
                <a:effectLst/>
                <a:uLnTx/>
                <a:uFillTx/>
                <a:latin typeface="Calibri" panose="020F0502020204030204" pitchFamily="34" charset="0"/>
                <a:cs typeface="Calibri" panose="020F0502020204030204" pitchFamily="34" charset="0"/>
              </a:rPr>
              <a:t>Strictly Private and Confidential</a:t>
            </a:r>
          </a:p>
        </p:txBody>
      </p:sp>
      <p:sp>
        <p:nvSpPr>
          <p:cNvPr id="45" name="TextBox 44">
            <a:extLst>
              <a:ext uri="{FF2B5EF4-FFF2-40B4-BE49-F238E27FC236}">
                <a16:creationId xmlns:a16="http://schemas.microsoft.com/office/drawing/2014/main" id="{3EF06C6D-9ADF-4127-BAB1-8C5036808149}"/>
              </a:ext>
            </a:extLst>
          </p:cNvPr>
          <p:cNvSpPr txBox="1"/>
          <p:nvPr/>
        </p:nvSpPr>
        <p:spPr>
          <a:xfrm>
            <a:off x="-732659" y="1577937"/>
            <a:ext cx="2169994" cy="527395"/>
          </a:xfrm>
          <a:prstGeom prst="rect">
            <a:avLst/>
          </a:prstGeom>
          <a:noFill/>
        </p:spPr>
        <p:txBody>
          <a:bodyPr wrap="square" lIns="0" tIns="0" rIns="0" bIns="0" rtlCol="0" anchor="t">
            <a:noAutofit/>
          </a:bodyPr>
          <a:lstStyle/>
          <a:p>
            <a:pPr marL="0" marR="0" lvl="0" indent="0" algn="l" defTabSz="914400" rtl="0" eaLnBrk="1" fontAlgn="auto" latinLnBrk="0" hangingPunct="1">
              <a:lnSpc>
                <a:spcPts val="1905"/>
              </a:lnSpc>
              <a:spcBef>
                <a:spcPts val="0"/>
              </a:spcBef>
              <a:spcAft>
                <a:spcPts val="0"/>
              </a:spcAft>
              <a:buClrTx/>
              <a:buSzTx/>
              <a:buFont typeface="Arial" charset="0"/>
              <a:buNone/>
              <a:tabLst/>
              <a:defRPr/>
            </a:pPr>
            <a:r>
              <a:rPr kumimoji="0" lang="en-GB" sz="1200" b="0" i="0" u="none" strike="noStrike" kern="1200" cap="none" spc="0" normalizeH="0" baseline="0" noProof="0">
                <a:ln>
                  <a:noFill/>
                </a:ln>
                <a:solidFill>
                  <a:srgbClr val="262626"/>
                </a:solidFill>
                <a:effectLst/>
                <a:uLnTx/>
                <a:uFillTx/>
                <a:latin typeface="Calibri" panose="020F0502020204030204" pitchFamily="34" charset="0"/>
                <a:ea typeface="InterFace" charset="0"/>
                <a:cs typeface="Calibri" panose="020F0502020204030204" pitchFamily="34" charset="0"/>
              </a:rPr>
              <a:t>Theme</a:t>
            </a:r>
          </a:p>
        </p:txBody>
      </p:sp>
      <p:sp>
        <p:nvSpPr>
          <p:cNvPr id="46" name="TextBox 45">
            <a:extLst>
              <a:ext uri="{FF2B5EF4-FFF2-40B4-BE49-F238E27FC236}">
                <a16:creationId xmlns:a16="http://schemas.microsoft.com/office/drawing/2014/main" id="{06894709-4CCF-457C-9655-A619AEBF157D}"/>
              </a:ext>
            </a:extLst>
          </p:cNvPr>
          <p:cNvSpPr txBox="1"/>
          <p:nvPr/>
        </p:nvSpPr>
        <p:spPr>
          <a:xfrm>
            <a:off x="-702853" y="1827780"/>
            <a:ext cx="2169994" cy="527395"/>
          </a:xfrm>
          <a:prstGeom prst="rect">
            <a:avLst/>
          </a:prstGeom>
          <a:noFill/>
        </p:spPr>
        <p:txBody>
          <a:bodyPr wrap="square" lIns="0" tIns="0" rIns="0" bIns="0" rtlCol="0" anchor="t">
            <a:noAutofit/>
          </a:bodyPr>
          <a:lstStyle/>
          <a:p>
            <a:pPr marL="0" marR="0" lvl="0" indent="0" algn="l" defTabSz="914400" rtl="0" eaLnBrk="1" fontAlgn="auto" latinLnBrk="0" hangingPunct="1">
              <a:lnSpc>
                <a:spcPts val="1905"/>
              </a:lnSpc>
              <a:spcBef>
                <a:spcPts val="0"/>
              </a:spcBef>
              <a:spcAft>
                <a:spcPts val="0"/>
              </a:spcAft>
              <a:buClrTx/>
              <a:buSzTx/>
              <a:buFont typeface="Arial" charset="0"/>
              <a:buNone/>
              <a:tabLst/>
              <a:defRPr/>
            </a:pPr>
            <a:r>
              <a:rPr kumimoji="0" lang="en-GB" sz="1200" b="0" i="0" u="none" strike="noStrike" kern="1200" cap="none" spc="0" normalizeH="0" baseline="0" noProof="0">
                <a:ln>
                  <a:noFill/>
                </a:ln>
                <a:solidFill>
                  <a:srgbClr val="262626"/>
                </a:solidFill>
                <a:effectLst/>
                <a:uLnTx/>
                <a:uFillTx/>
                <a:latin typeface="Calibri" panose="020F0502020204030204" pitchFamily="34" charset="0"/>
                <a:ea typeface="InterFace" charset="0"/>
                <a:cs typeface="Calibri" panose="020F0502020204030204" pitchFamily="34" charset="0"/>
              </a:rPr>
              <a:t>RAGs</a:t>
            </a:r>
          </a:p>
        </p:txBody>
      </p:sp>
    </p:spTree>
    <p:extLst>
      <p:ext uri="{BB962C8B-B14F-4D97-AF65-F5344CB8AC3E}">
        <p14:creationId xmlns:p14="http://schemas.microsoft.com/office/powerpoint/2010/main" val="1011537161"/>
      </p:ext>
    </p:extLst>
  </p:cSld>
  <p:clrMapOvr>
    <a:masterClrMapping/>
  </p:clrMapOvr>
  <p:extLst>
    <p:ext uri="{DCECCB84-F9BA-43D5-87BE-67443E8EF086}">
      <p15:sldGuideLst xmlns:p15="http://schemas.microsoft.com/office/powerpoint/2012/main">
        <p15:guide id="1" orient="horz" pos="3883">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p:bg>
      <p:bgPr>
        <a:solidFill>
          <a:schemeClr val="bg1"/>
        </a:solidFill>
        <a:effectLst/>
      </p:bgPr>
    </p:bg>
    <p:spTree>
      <p:nvGrpSpPr>
        <p:cNvPr id="1" name=""/>
        <p:cNvGrpSpPr/>
        <p:nvPr/>
      </p:nvGrpSpPr>
      <p:grpSpPr>
        <a:xfrm>
          <a:off x="0" y="0"/>
          <a:ext cx="0" cy="0"/>
          <a:chOff x="0" y="0"/>
          <a:chExt cx="0" cy="0"/>
        </a:xfrm>
      </p:grpSpPr>
      <p:cxnSp>
        <p:nvCxnSpPr>
          <p:cNvPr id="8" name="Straight Connector 7"/>
          <p:cNvCxnSpPr/>
          <p:nvPr/>
        </p:nvCxnSpPr>
        <p:spPr>
          <a:xfrm>
            <a:off x="492615" y="327714"/>
            <a:ext cx="551317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186419" y="327714"/>
            <a:ext cx="551317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92615" y="6303100"/>
            <a:ext cx="1120698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a:xfrm>
            <a:off x="10052291" y="6433733"/>
            <a:ext cx="1647308" cy="28919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6098C5-2FD7-BA4E-AC25-5D402AD180CA}" type="slidenum">
              <a:rPr kumimoji="0" lang="en-GB" sz="1000" b="0" i="0" u="none" strike="noStrike" kern="1200" cap="none" spc="0" normalizeH="0" baseline="0" noProof="0" smtClean="0">
                <a:ln>
                  <a:noFill/>
                </a:ln>
                <a:solidFill>
                  <a:srgbClr val="262626"/>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srgbClr val="262626"/>
              </a:solidFill>
              <a:effectLst/>
              <a:uLnTx/>
              <a:uFillTx/>
              <a:latin typeface="Calibri" panose="020F0502020204030204" pitchFamily="34" charset="0"/>
              <a:ea typeface="+mn-ea"/>
              <a:cs typeface="Calibri" panose="020F0502020204030204" pitchFamily="34" charset="0"/>
            </a:endParaRPr>
          </a:p>
        </p:txBody>
      </p:sp>
      <p:sp>
        <p:nvSpPr>
          <p:cNvPr id="10" name="Title 1"/>
          <p:cNvSpPr>
            <a:spLocks noGrp="1"/>
          </p:cNvSpPr>
          <p:nvPr>
            <p:ph type="title"/>
          </p:nvPr>
        </p:nvSpPr>
        <p:spPr>
          <a:xfrm>
            <a:off x="492616" y="476250"/>
            <a:ext cx="5513178" cy="648749"/>
          </a:xfrm>
        </p:spPr>
        <p:txBody>
          <a:bodyPr anchor="t"/>
          <a:lstStyle>
            <a:lvl1pPr>
              <a:lnSpc>
                <a:spcPts val="2268"/>
              </a:lnSpc>
              <a:defRPr lang="en-US" sz="2268" b="1" i="0" kern="1200" cap="all" spc="0" baseline="0" smtClean="0">
                <a:solidFill>
                  <a:srgbClr val="276126"/>
                </a:solidFill>
                <a:latin typeface="Calibri" panose="020F0502020204030204" pitchFamily="34" charset="0"/>
                <a:ea typeface="Calibri" panose="020F0502020204030204" pitchFamily="34" charset="0"/>
                <a:cs typeface="Calibri" panose="020F0502020204030204" pitchFamily="34" charset="0"/>
              </a:defRPr>
            </a:lvl1pPr>
          </a:lstStyle>
          <a:p>
            <a:r>
              <a:rPr lang="en-US"/>
              <a:t>Click to edit Master title style</a:t>
            </a:r>
          </a:p>
        </p:txBody>
      </p:sp>
      <p:sp>
        <p:nvSpPr>
          <p:cNvPr id="12" name="Subtitle 2"/>
          <p:cNvSpPr>
            <a:spLocks noGrp="1"/>
          </p:cNvSpPr>
          <p:nvPr>
            <p:ph type="subTitle" idx="1"/>
          </p:nvPr>
        </p:nvSpPr>
        <p:spPr>
          <a:xfrm>
            <a:off x="6190446" y="476250"/>
            <a:ext cx="5509153" cy="648000"/>
          </a:xfrm>
        </p:spPr>
        <p:txBody>
          <a:bodyPr/>
          <a:lstStyle>
            <a:lvl1pPr marL="0" indent="0" algn="l">
              <a:lnSpc>
                <a:spcPts val="1179"/>
              </a:lnSpc>
              <a:spcBef>
                <a:spcPts val="0"/>
              </a:spcBef>
              <a:buNone/>
              <a:defRPr sz="998">
                <a:latin typeface="Calibri" panose="020F0502020204030204" pitchFamily="34" charset="0"/>
                <a:cs typeface="Calibri" panose="020F0502020204030204" pitchFamily="34" charset="0"/>
              </a:defRPr>
            </a:lvl1pPr>
            <a:lvl2pPr marL="457203" indent="0" algn="ctr">
              <a:buNone/>
              <a:defRPr sz="2000"/>
            </a:lvl2pPr>
            <a:lvl3pPr marL="914406" indent="0" algn="ctr">
              <a:buNone/>
              <a:defRPr sz="1800"/>
            </a:lvl3pPr>
            <a:lvl4pPr marL="1371609" indent="0" algn="ctr">
              <a:buNone/>
              <a:defRPr sz="1600"/>
            </a:lvl4pPr>
            <a:lvl5pPr marL="1828812" indent="0" algn="ctr">
              <a:buNone/>
              <a:defRPr sz="1600"/>
            </a:lvl5pPr>
            <a:lvl6pPr marL="2286015" indent="0" algn="ctr">
              <a:buNone/>
              <a:defRPr sz="1600"/>
            </a:lvl6pPr>
            <a:lvl7pPr marL="2743218" indent="0" algn="ctr">
              <a:buNone/>
              <a:defRPr sz="1600"/>
            </a:lvl7pPr>
            <a:lvl8pPr marL="3200421" indent="0" algn="ctr">
              <a:buNone/>
              <a:defRPr sz="1600"/>
            </a:lvl8pPr>
            <a:lvl9pPr marL="3657624" indent="0" algn="ctr">
              <a:buNone/>
              <a:defRPr sz="1600"/>
            </a:lvl9pPr>
          </a:lstStyle>
          <a:p>
            <a:r>
              <a:rPr lang="en-US"/>
              <a:t>Click to edit Master subtitle style</a:t>
            </a:r>
          </a:p>
        </p:txBody>
      </p:sp>
      <p:sp>
        <p:nvSpPr>
          <p:cNvPr id="13" name="Footer Placeholder 4">
            <a:extLst>
              <a:ext uri="{FF2B5EF4-FFF2-40B4-BE49-F238E27FC236}">
                <a16:creationId xmlns:a16="http://schemas.microsoft.com/office/drawing/2014/main" id="{3D1FBA0F-5381-4625-BD36-5E05D7E7A44D}"/>
              </a:ext>
            </a:extLst>
          </p:cNvPr>
          <p:cNvSpPr>
            <a:spLocks noGrp="1"/>
          </p:cNvSpPr>
          <p:nvPr>
            <p:ph type="ftr" sz="quarter" idx="3"/>
          </p:nvPr>
        </p:nvSpPr>
        <p:spPr>
          <a:xfrm>
            <a:off x="2139923" y="6433733"/>
            <a:ext cx="7912367" cy="289195"/>
          </a:xfrm>
          <a:prstGeom prst="rect">
            <a:avLst/>
          </a:prstGeom>
        </p:spPr>
        <p:txBody>
          <a:bodyPr vert="horz" lIns="0" tIns="0" rIns="0" bIns="0" rtlCol="0" anchor="t"/>
          <a:lstStyle>
            <a:lvl1pPr algn="ctr" rtl="0">
              <a:defRPr sz="800" b="1" i="0" cap="all" baseline="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all" spc="0" normalizeH="0" baseline="0" noProof="0">
                <a:ln>
                  <a:noFill/>
                </a:ln>
                <a:solidFill>
                  <a:srgbClr val="262626"/>
                </a:solidFill>
                <a:effectLst/>
                <a:uLnTx/>
                <a:uFillTx/>
                <a:latin typeface="Calibri" panose="020F0502020204030204" pitchFamily="34" charset="0"/>
                <a:cs typeface="Calibri" panose="020F0502020204030204" pitchFamily="34" charset="0"/>
              </a:rPr>
              <a:t>Strictly Private and Confidential</a:t>
            </a:r>
          </a:p>
        </p:txBody>
      </p:sp>
    </p:spTree>
    <p:extLst>
      <p:ext uri="{BB962C8B-B14F-4D97-AF65-F5344CB8AC3E}">
        <p14:creationId xmlns:p14="http://schemas.microsoft.com/office/powerpoint/2010/main" val="332211989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615" y="447422"/>
            <a:ext cx="11206984" cy="653171"/>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492615" y="1353256"/>
            <a:ext cx="11206984"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2DFDA0E9-D24C-4C1F-9521-6762BA56F9B1}"/>
              </a:ext>
            </a:extLst>
          </p:cNvPr>
          <p:cNvSpPr>
            <a:spLocks noGrp="1"/>
          </p:cNvSpPr>
          <p:nvPr>
            <p:ph type="sldNum" sz="quarter" idx="4"/>
          </p:nvPr>
        </p:nvSpPr>
        <p:spPr>
          <a:xfrm>
            <a:off x="8961065" y="6433733"/>
            <a:ext cx="2743200" cy="287742"/>
          </a:xfrm>
          <a:prstGeom prst="rect">
            <a:avLst/>
          </a:prstGeom>
        </p:spPr>
        <p:txBody>
          <a:bodyPr vert="horz" lIns="0" tIns="0" rIns="0" bIns="0" rtlCol="0" anchor="t"/>
          <a:lstStyle>
            <a:lvl1pPr algn="r">
              <a:defRPr sz="1000">
                <a:solidFill>
                  <a:schemeClr val="tx1"/>
                </a:solidFill>
                <a:latin typeface="Calibri" panose="020F0502020204030204" pitchFamily="34" charset="0"/>
                <a:cs typeface="Calibri" panose="020F050202020403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611085B-3421-47C2-8B54-8F3EF5CC7CB0}" type="slidenum">
              <a:rPr kumimoji="0" lang="en-GB" sz="1000" b="0" i="0" u="none" strike="noStrike" kern="1200" cap="none" spc="0" normalizeH="0" baseline="0" noProof="0" smtClean="0">
                <a:ln>
                  <a:noFill/>
                </a:ln>
                <a:solidFill>
                  <a:srgbClr val="262626"/>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srgbClr val="262626"/>
              </a:solidFill>
              <a:effectLst/>
              <a:uLnTx/>
              <a:uFillTx/>
              <a:latin typeface="Calibri" panose="020F0502020204030204" pitchFamily="34" charset="0"/>
              <a:ea typeface="+mn-ea"/>
              <a:cs typeface="Calibri" panose="020F0502020204030204" pitchFamily="34" charset="0"/>
            </a:endParaRPr>
          </a:p>
        </p:txBody>
      </p:sp>
      <p:grpSp>
        <p:nvGrpSpPr>
          <p:cNvPr id="7" name="Group 6">
            <a:extLst>
              <a:ext uri="{FF2B5EF4-FFF2-40B4-BE49-F238E27FC236}">
                <a16:creationId xmlns:a16="http://schemas.microsoft.com/office/drawing/2014/main" id="{58336609-A950-453B-8CC6-C82F60F6455B}"/>
              </a:ext>
            </a:extLst>
          </p:cNvPr>
          <p:cNvGrpSpPr/>
          <p:nvPr/>
        </p:nvGrpSpPr>
        <p:grpSpPr>
          <a:xfrm>
            <a:off x="-2347415" y="6732"/>
            <a:ext cx="2169994" cy="3425977"/>
            <a:chOff x="-2169994" y="962168"/>
            <a:chExt cx="2169994" cy="3425977"/>
          </a:xfrm>
        </p:grpSpPr>
        <p:sp>
          <p:nvSpPr>
            <p:cNvPr id="8" name="Rectangle 7">
              <a:extLst>
                <a:ext uri="{FF2B5EF4-FFF2-40B4-BE49-F238E27FC236}">
                  <a16:creationId xmlns:a16="http://schemas.microsoft.com/office/drawing/2014/main" id="{40E779F7-A396-46EF-9217-B18F3A66DF2B}"/>
                </a:ext>
              </a:extLst>
            </p:cNvPr>
            <p:cNvSpPr/>
            <p:nvPr/>
          </p:nvSpPr>
          <p:spPr>
            <a:xfrm>
              <a:off x="-2169994" y="962168"/>
              <a:ext cx="2169994" cy="3425977"/>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a:ln>
                    <a:noFill/>
                  </a:ln>
                  <a:solidFill>
                    <a:srgbClr val="2B2B76"/>
                  </a:solidFill>
                  <a:effectLst/>
                  <a:uLnTx/>
                  <a:uFillTx/>
                  <a:latin typeface="Calibri" panose="020F0502020204030204" pitchFamily="34" charset="0"/>
                  <a:ea typeface="+mn-ea"/>
                  <a:cs typeface="Calibri" panose="020F0502020204030204" pitchFamily="34" charset="0"/>
                </a:rPr>
                <a:t>RBG colour palette</a:t>
              </a:r>
            </a:p>
          </p:txBody>
        </p:sp>
        <p:grpSp>
          <p:nvGrpSpPr>
            <p:cNvPr id="10" name="Group 9">
              <a:extLst>
                <a:ext uri="{FF2B5EF4-FFF2-40B4-BE49-F238E27FC236}">
                  <a16:creationId xmlns:a16="http://schemas.microsoft.com/office/drawing/2014/main" id="{7AE9C124-0C75-44F9-8C3A-FCF3DE7B047B}"/>
                </a:ext>
              </a:extLst>
            </p:cNvPr>
            <p:cNvGrpSpPr/>
            <p:nvPr/>
          </p:nvGrpSpPr>
          <p:grpSpPr>
            <a:xfrm>
              <a:off x="-1644530" y="1428619"/>
              <a:ext cx="1442578" cy="780732"/>
              <a:chOff x="-1729233" y="2886713"/>
              <a:chExt cx="1442578" cy="780732"/>
            </a:xfrm>
          </p:grpSpPr>
          <p:sp>
            <p:nvSpPr>
              <p:cNvPr id="19" name="Rectangle 18">
                <a:extLst>
                  <a:ext uri="{FF2B5EF4-FFF2-40B4-BE49-F238E27FC236}">
                    <a16:creationId xmlns:a16="http://schemas.microsoft.com/office/drawing/2014/main" id="{58592E9D-DBE6-469D-9DA2-7E05276B2F3C}"/>
                  </a:ext>
                </a:extLst>
              </p:cNvPr>
              <p:cNvSpPr/>
              <p:nvPr/>
            </p:nvSpPr>
            <p:spPr>
              <a:xfrm>
                <a:off x="-1729233" y="2930186"/>
                <a:ext cx="273054" cy="27305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EE883BCE-636B-457E-AD56-94E165701D55}"/>
                  </a:ext>
                </a:extLst>
              </p:cNvPr>
              <p:cNvSpPr/>
              <p:nvPr/>
            </p:nvSpPr>
            <p:spPr>
              <a:xfrm>
                <a:off x="-1374309" y="2886713"/>
                <a:ext cx="360000" cy="360000"/>
              </a:xfrm>
              <a:prstGeom prst="rect">
                <a:avLst/>
              </a:prstGeom>
              <a:solidFill>
                <a:srgbClr val="C00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5C125F90-6E33-4417-A3A3-E150EEF91DCB}"/>
                  </a:ext>
                </a:extLst>
              </p:cNvPr>
              <p:cNvSpPr/>
              <p:nvPr/>
            </p:nvSpPr>
            <p:spPr>
              <a:xfrm>
                <a:off x="-932439" y="2930186"/>
                <a:ext cx="273054" cy="2730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303D8B5F-5578-4CE1-A8DE-0E3872503535}"/>
                  </a:ext>
                </a:extLst>
              </p:cNvPr>
              <p:cNvSpPr/>
              <p:nvPr/>
            </p:nvSpPr>
            <p:spPr>
              <a:xfrm>
                <a:off x="-577515" y="2930186"/>
                <a:ext cx="273054" cy="27305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4140A4DC-A3F0-44D7-8ADB-5B4096D9B15E}"/>
                  </a:ext>
                </a:extLst>
              </p:cNvPr>
              <p:cNvSpPr/>
              <p:nvPr/>
            </p:nvSpPr>
            <p:spPr>
              <a:xfrm>
                <a:off x="-559709" y="3394391"/>
                <a:ext cx="273054" cy="27305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11" name="Rectangle 10">
              <a:extLst>
                <a:ext uri="{FF2B5EF4-FFF2-40B4-BE49-F238E27FC236}">
                  <a16:creationId xmlns:a16="http://schemas.microsoft.com/office/drawing/2014/main" id="{0E544EBA-AA14-456E-BB4A-6663FAE2C0B8}"/>
                </a:ext>
              </a:extLst>
            </p:cNvPr>
            <p:cNvSpPr/>
            <p:nvPr/>
          </p:nvSpPr>
          <p:spPr>
            <a:xfrm>
              <a:off x="-1289606" y="2357029"/>
              <a:ext cx="360000" cy="36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AC159E1C-224E-4426-9FAC-CA5BE1830435}"/>
                </a:ext>
              </a:extLst>
            </p:cNvPr>
            <p:cNvGrpSpPr/>
            <p:nvPr/>
          </p:nvGrpSpPr>
          <p:grpSpPr>
            <a:xfrm>
              <a:off x="-1644530" y="1892824"/>
              <a:ext cx="1424772" cy="803128"/>
              <a:chOff x="-1729233" y="2886713"/>
              <a:chExt cx="1424772" cy="803128"/>
            </a:xfrm>
          </p:grpSpPr>
          <p:sp>
            <p:nvSpPr>
              <p:cNvPr id="14" name="Rectangle 13">
                <a:extLst>
                  <a:ext uri="{FF2B5EF4-FFF2-40B4-BE49-F238E27FC236}">
                    <a16:creationId xmlns:a16="http://schemas.microsoft.com/office/drawing/2014/main" id="{BB412206-ADFC-4A89-A085-FC23C77CED3F}"/>
                  </a:ext>
                </a:extLst>
              </p:cNvPr>
              <p:cNvSpPr/>
              <p:nvPr/>
            </p:nvSpPr>
            <p:spPr>
              <a:xfrm>
                <a:off x="-1729233" y="2930186"/>
                <a:ext cx="273054" cy="27305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8D77BCD5-B94B-4185-8046-D0EBB7C5EEA8}"/>
                  </a:ext>
                </a:extLst>
              </p:cNvPr>
              <p:cNvSpPr/>
              <p:nvPr/>
            </p:nvSpPr>
            <p:spPr>
              <a:xfrm>
                <a:off x="-1374309" y="2886713"/>
                <a:ext cx="360000" cy="36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0A1662E4-F264-4DD5-AEDF-D25F07768C52}"/>
                  </a:ext>
                </a:extLst>
              </p:cNvPr>
              <p:cNvSpPr/>
              <p:nvPr/>
            </p:nvSpPr>
            <p:spPr>
              <a:xfrm>
                <a:off x="-932439" y="2930186"/>
                <a:ext cx="273054" cy="2730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C735B841-1425-4122-9392-B723EF61E2AD}"/>
                  </a:ext>
                </a:extLst>
              </p:cNvPr>
              <p:cNvSpPr/>
              <p:nvPr/>
            </p:nvSpPr>
            <p:spPr>
              <a:xfrm>
                <a:off x="-1727835" y="3409757"/>
                <a:ext cx="273054" cy="27305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581B5B3A-E41C-432D-A522-4E4BD3234EAA}"/>
                  </a:ext>
                </a:extLst>
              </p:cNvPr>
              <p:cNvSpPr/>
              <p:nvPr/>
            </p:nvSpPr>
            <p:spPr>
              <a:xfrm>
                <a:off x="-931041" y="3409757"/>
                <a:ext cx="273054" cy="27305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06ED5162-C8A1-4E8C-AE22-AA5BADAAAA84}"/>
                  </a:ext>
                </a:extLst>
              </p:cNvPr>
              <p:cNvSpPr/>
              <p:nvPr/>
            </p:nvSpPr>
            <p:spPr>
              <a:xfrm>
                <a:off x="-577515" y="3416787"/>
                <a:ext cx="273054" cy="273054"/>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13" name="Rectangle 12">
              <a:extLst>
                <a:ext uri="{FF2B5EF4-FFF2-40B4-BE49-F238E27FC236}">
                  <a16:creationId xmlns:a16="http://schemas.microsoft.com/office/drawing/2014/main" id="{83608481-D662-4237-9CBB-9DD7D50C1B77}"/>
                </a:ext>
              </a:extLst>
            </p:cNvPr>
            <p:cNvSpPr/>
            <p:nvPr/>
          </p:nvSpPr>
          <p:spPr>
            <a:xfrm>
              <a:off x="-1289606" y="2818925"/>
              <a:ext cx="360000" cy="360000"/>
            </a:xfrm>
            <a:prstGeom prst="rect">
              <a:avLst/>
            </a:prstGeom>
            <a:solidFill>
              <a:srgbClr val="F79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22" name="TextBox 21">
            <a:extLst>
              <a:ext uri="{FF2B5EF4-FFF2-40B4-BE49-F238E27FC236}">
                <a16:creationId xmlns:a16="http://schemas.microsoft.com/office/drawing/2014/main" id="{D304595E-1F80-4813-8B6A-F67B5C33A2A4}"/>
              </a:ext>
            </a:extLst>
          </p:cNvPr>
          <p:cNvSpPr txBox="1"/>
          <p:nvPr/>
        </p:nvSpPr>
        <p:spPr>
          <a:xfrm>
            <a:off x="-2300813" y="2905314"/>
            <a:ext cx="2169994" cy="527395"/>
          </a:xfrm>
          <a:prstGeom prst="rect">
            <a:avLst/>
          </a:prstGeom>
          <a:noFill/>
        </p:spPr>
        <p:txBody>
          <a:bodyPr wrap="square" lIns="0" tIns="0" rIns="0" bIns="0" rtlCol="0" anchor="t">
            <a:noAutofit/>
          </a:bodyPr>
          <a:lstStyle/>
          <a:p>
            <a:pPr marL="230400" marR="0" lvl="0" indent="-230400" algn="l" defTabSz="914400" rtl="0" eaLnBrk="1" fontAlgn="auto" latinLnBrk="0" hangingPunct="1">
              <a:lnSpc>
                <a:spcPts val="1905"/>
              </a:lnSpc>
              <a:spcBef>
                <a:spcPts val="0"/>
              </a:spcBef>
              <a:spcAft>
                <a:spcPts val="0"/>
              </a:spcAft>
              <a:buClrTx/>
              <a:buSzTx/>
              <a:buFont typeface="Arial" charset="0"/>
              <a:buChar char="•"/>
              <a:tabLst/>
              <a:defRPr/>
            </a:pPr>
            <a:endParaRPr kumimoji="0" lang="en-GB" sz="1200" b="0" i="0" u="none" strike="noStrike" kern="1200" cap="none" spc="0" normalizeH="0" baseline="0" noProof="0">
              <a:ln>
                <a:noFill/>
              </a:ln>
              <a:solidFill>
                <a:srgbClr val="262626"/>
              </a:solidFill>
              <a:effectLst/>
              <a:uLnTx/>
              <a:uFillTx/>
              <a:latin typeface="Calibri" panose="020F0502020204030204" pitchFamily="34" charset="0"/>
              <a:ea typeface="InterFace" charset="0"/>
              <a:cs typeface="Calibri" panose="020F0502020204030204" pitchFamily="34" charset="0"/>
            </a:endParaRPr>
          </a:p>
        </p:txBody>
      </p:sp>
      <p:sp>
        <p:nvSpPr>
          <p:cNvPr id="23" name="Rectangle 22">
            <a:extLst>
              <a:ext uri="{FF2B5EF4-FFF2-40B4-BE49-F238E27FC236}">
                <a16:creationId xmlns:a16="http://schemas.microsoft.com/office/drawing/2014/main" id="{04C85C5E-FAC6-4547-A1B1-31CA10B30122}"/>
              </a:ext>
            </a:extLst>
          </p:cNvPr>
          <p:cNvSpPr/>
          <p:nvPr/>
        </p:nvSpPr>
        <p:spPr>
          <a:xfrm>
            <a:off x="-1696466" y="2354163"/>
            <a:ext cx="360000"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AF01CF22-FE37-49D4-934F-93DB4745B452}"/>
              </a:ext>
            </a:extLst>
          </p:cNvPr>
          <p:cNvSpPr/>
          <p:nvPr/>
        </p:nvSpPr>
        <p:spPr>
          <a:xfrm>
            <a:off x="-1242710" y="2354163"/>
            <a:ext cx="360000" cy="360000"/>
          </a:xfrm>
          <a:prstGeom prst="rect">
            <a:avLst/>
          </a:prstGeom>
          <a:solidFill>
            <a:srgbClr val="BBEA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9EACB678-C4A6-4E18-87D0-FE5293A26B3A}"/>
              </a:ext>
            </a:extLst>
          </p:cNvPr>
          <p:cNvSpPr/>
          <p:nvPr/>
        </p:nvSpPr>
        <p:spPr>
          <a:xfrm>
            <a:off x="-788954" y="2397636"/>
            <a:ext cx="273054" cy="273054"/>
          </a:xfrm>
          <a:prstGeom prst="rect">
            <a:avLst/>
          </a:prstGeom>
          <a:solidFill>
            <a:srgbClr val="88D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EA8D9140-ACA1-4D5A-B74B-073A71339099}"/>
              </a:ext>
            </a:extLst>
          </p:cNvPr>
          <p:cNvSpPr/>
          <p:nvPr/>
        </p:nvSpPr>
        <p:spPr>
          <a:xfrm>
            <a:off x="-2063276" y="2397636"/>
            <a:ext cx="273054" cy="273054"/>
          </a:xfrm>
          <a:prstGeom prst="rect">
            <a:avLst/>
          </a:prstGeom>
          <a:solidFill>
            <a:srgbClr val="D1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27" name="Straight Connector 26">
            <a:extLst>
              <a:ext uri="{FF2B5EF4-FFF2-40B4-BE49-F238E27FC236}">
                <a16:creationId xmlns:a16="http://schemas.microsoft.com/office/drawing/2014/main" id="{6A46E60E-AD38-484B-A4E7-7C925282BFCD}"/>
              </a:ext>
            </a:extLst>
          </p:cNvPr>
          <p:cNvCxnSpPr/>
          <p:nvPr/>
        </p:nvCxnSpPr>
        <p:spPr>
          <a:xfrm>
            <a:off x="-2204812" y="1817062"/>
            <a:ext cx="1925782" cy="0"/>
          </a:xfrm>
          <a:prstGeom prst="line">
            <a:avLst/>
          </a:prstGeom>
          <a:ln w="127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533C338-DE57-4B65-BB21-501F401AA83D}"/>
              </a:ext>
            </a:extLst>
          </p:cNvPr>
          <p:cNvSpPr txBox="1"/>
          <p:nvPr/>
        </p:nvSpPr>
        <p:spPr>
          <a:xfrm>
            <a:off x="-1743872" y="2841699"/>
            <a:ext cx="962908" cy="273053"/>
          </a:xfrm>
          <a:prstGeom prst="rect">
            <a:avLst/>
          </a:prstGeom>
          <a:noFill/>
        </p:spPr>
        <p:txBody>
          <a:bodyPr wrap="square" lIns="0" tIns="0" rIns="0" bIns="0" rtlCol="0" anchor="t">
            <a:noAutofit/>
          </a:bodyPr>
          <a:lstStyle/>
          <a:p>
            <a:pPr marL="0" marR="0" lvl="0" indent="0" algn="l" defTabSz="914400" rtl="0" eaLnBrk="1" fontAlgn="auto" latinLnBrk="0" hangingPunct="1">
              <a:lnSpc>
                <a:spcPts val="1905"/>
              </a:lnSpc>
              <a:spcBef>
                <a:spcPts val="0"/>
              </a:spcBef>
              <a:spcAft>
                <a:spcPts val="0"/>
              </a:spcAft>
              <a:buClrTx/>
              <a:buSzTx/>
              <a:buFont typeface="Arial" charset="0"/>
              <a:buNone/>
              <a:tabLst/>
              <a:defRPr/>
            </a:pPr>
            <a:r>
              <a:rPr kumimoji="0" lang="en-GB" sz="1200" b="0" i="0" u="none" strike="noStrike" kern="1200" cap="none" spc="0" normalizeH="0" baseline="0" noProof="0">
                <a:ln>
                  <a:noFill/>
                </a:ln>
                <a:solidFill>
                  <a:srgbClr val="262626"/>
                </a:solidFill>
                <a:effectLst/>
                <a:uLnTx/>
                <a:uFillTx/>
                <a:latin typeface="Calibri" panose="020F0502020204030204" pitchFamily="34" charset="0"/>
                <a:ea typeface="InterFace" charset="0"/>
                <a:cs typeface="Calibri" panose="020F0502020204030204" pitchFamily="34" charset="0"/>
              </a:rPr>
              <a:t>RAG COLOURS</a:t>
            </a:r>
          </a:p>
        </p:txBody>
      </p:sp>
      <p:pic>
        <p:nvPicPr>
          <p:cNvPr id="32" name="Picture 31">
            <a:extLst>
              <a:ext uri="{FF2B5EF4-FFF2-40B4-BE49-F238E27FC236}">
                <a16:creationId xmlns:a16="http://schemas.microsoft.com/office/drawing/2014/main" id="{82B9634E-C957-4E5D-A065-DA08AD484B03}"/>
              </a:ext>
            </a:extLst>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320329" y="6329269"/>
            <a:ext cx="1696730" cy="498121"/>
          </a:xfrm>
          <a:prstGeom prst="rect">
            <a:avLst/>
          </a:prstGeom>
        </p:spPr>
      </p:pic>
    </p:spTree>
    <p:extLst>
      <p:ext uri="{BB962C8B-B14F-4D97-AF65-F5344CB8AC3E}">
        <p14:creationId xmlns:p14="http://schemas.microsoft.com/office/powerpoint/2010/main" val="266538148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Lst>
  <p:hf hdr="0" dt="0"/>
  <p:txStyles>
    <p:titleStyle>
      <a:lvl1pPr algn="l" defTabSz="914406" rtl="0" eaLnBrk="1" latinLnBrk="0" hangingPunct="1">
        <a:lnSpc>
          <a:spcPct val="90000"/>
        </a:lnSpc>
        <a:spcBef>
          <a:spcPct val="0"/>
        </a:spcBef>
        <a:buNone/>
        <a:defRPr sz="2268" b="1" i="0" kern="1200" cap="all" baseline="0">
          <a:solidFill>
            <a:schemeClr val="tx1"/>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614" indent="-228614" algn="l" defTabSz="914406" rtl="0" eaLnBrk="1" latinLnBrk="0" hangingPunct="1">
        <a:lnSpc>
          <a:spcPts val="1905"/>
        </a:lnSpc>
        <a:spcBef>
          <a:spcPts val="0"/>
        </a:spcBef>
        <a:buFont typeface="Arial" charset="0"/>
        <a:buChar char="•"/>
        <a:defRPr sz="1542" b="0" i="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457190" indent="-228602" algn="l" defTabSz="914406" rtl="0" eaLnBrk="1" latinLnBrk="0" hangingPunct="1">
        <a:lnSpc>
          <a:spcPts val="1361"/>
        </a:lnSpc>
        <a:spcBef>
          <a:spcPts val="0"/>
        </a:spcBef>
        <a:buFont typeface="Arial" panose="020B0604020202020204" pitchFamily="34" charset="0"/>
        <a:buChar char="•"/>
        <a:defRPr sz="1089" b="0" i="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685779" indent="-228602" algn="l" defTabSz="914406" rtl="0" eaLnBrk="1" latinLnBrk="0" hangingPunct="1">
        <a:lnSpc>
          <a:spcPts val="1361"/>
        </a:lnSpc>
        <a:spcBef>
          <a:spcPts val="0"/>
        </a:spcBef>
        <a:buFont typeface="Arial" panose="020B0604020202020204" pitchFamily="34" charset="0"/>
        <a:buChar char="•"/>
        <a:defRPr sz="1089" b="0" i="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914367" indent="-228602" algn="l" defTabSz="914406" rtl="0" eaLnBrk="1" latinLnBrk="0" hangingPunct="1">
        <a:lnSpc>
          <a:spcPts val="1361"/>
        </a:lnSpc>
        <a:spcBef>
          <a:spcPts val="0"/>
        </a:spcBef>
        <a:buFont typeface="Arial" panose="020B0604020202020204" pitchFamily="34" charset="0"/>
        <a:buChar char="•"/>
        <a:defRPr sz="1089" b="0" i="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1142956" indent="-228602" algn="l" defTabSz="914406" rtl="0" eaLnBrk="1" latinLnBrk="0" hangingPunct="1">
        <a:lnSpc>
          <a:spcPts val="1361"/>
        </a:lnSpc>
        <a:spcBef>
          <a:spcPts val="0"/>
        </a:spcBef>
        <a:buFont typeface="Arial" panose="020B0604020202020204" pitchFamily="34" charset="0"/>
        <a:buChar char="•"/>
        <a:defRPr sz="1089" b="0" i="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17"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19"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25"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6" rtl="0" eaLnBrk="1" latinLnBrk="0" hangingPunct="1">
        <a:defRPr sz="1800" kern="1200">
          <a:solidFill>
            <a:schemeClr val="tx1"/>
          </a:solidFill>
          <a:latin typeface="+mn-lt"/>
          <a:ea typeface="+mn-ea"/>
          <a:cs typeface="+mn-cs"/>
        </a:defRPr>
      </a:lvl1pPr>
      <a:lvl2pPr marL="457203" algn="l" defTabSz="914406" rtl="0" eaLnBrk="1" latinLnBrk="0" hangingPunct="1">
        <a:defRPr sz="1800" kern="1200">
          <a:solidFill>
            <a:schemeClr val="tx1"/>
          </a:solidFill>
          <a:latin typeface="+mn-lt"/>
          <a:ea typeface="+mn-ea"/>
          <a:cs typeface="+mn-cs"/>
        </a:defRPr>
      </a:lvl2pPr>
      <a:lvl3pPr marL="914406" algn="l" defTabSz="914406" rtl="0" eaLnBrk="1" latinLnBrk="0" hangingPunct="1">
        <a:defRPr sz="1800" kern="1200">
          <a:solidFill>
            <a:schemeClr val="tx1"/>
          </a:solidFill>
          <a:latin typeface="+mn-lt"/>
          <a:ea typeface="+mn-ea"/>
          <a:cs typeface="+mn-cs"/>
        </a:defRPr>
      </a:lvl3pPr>
      <a:lvl4pPr marL="1371609" algn="l" defTabSz="914406" rtl="0" eaLnBrk="1" latinLnBrk="0" hangingPunct="1">
        <a:defRPr sz="1800" kern="1200">
          <a:solidFill>
            <a:schemeClr val="tx1"/>
          </a:solidFill>
          <a:latin typeface="+mn-lt"/>
          <a:ea typeface="+mn-ea"/>
          <a:cs typeface="+mn-cs"/>
        </a:defRPr>
      </a:lvl4pPr>
      <a:lvl5pPr marL="1828812" algn="l" defTabSz="914406" rtl="0" eaLnBrk="1" latinLnBrk="0" hangingPunct="1">
        <a:defRPr sz="1800" kern="1200">
          <a:solidFill>
            <a:schemeClr val="tx1"/>
          </a:solidFill>
          <a:latin typeface="+mn-lt"/>
          <a:ea typeface="+mn-ea"/>
          <a:cs typeface="+mn-cs"/>
        </a:defRPr>
      </a:lvl5pPr>
      <a:lvl6pPr marL="2286015" algn="l" defTabSz="914406" rtl="0" eaLnBrk="1" latinLnBrk="0" hangingPunct="1">
        <a:defRPr sz="1800" kern="1200">
          <a:solidFill>
            <a:schemeClr val="tx1"/>
          </a:solidFill>
          <a:latin typeface="+mn-lt"/>
          <a:ea typeface="+mn-ea"/>
          <a:cs typeface="+mn-cs"/>
        </a:defRPr>
      </a:lvl6pPr>
      <a:lvl7pPr marL="2743218" algn="l" defTabSz="914406" rtl="0" eaLnBrk="1" latinLnBrk="0" hangingPunct="1">
        <a:defRPr sz="1800" kern="1200">
          <a:solidFill>
            <a:schemeClr val="tx1"/>
          </a:solidFill>
          <a:latin typeface="+mn-lt"/>
          <a:ea typeface="+mn-ea"/>
          <a:cs typeface="+mn-cs"/>
        </a:defRPr>
      </a:lvl7pPr>
      <a:lvl8pPr marL="3200421" algn="l" defTabSz="914406" rtl="0" eaLnBrk="1" latinLnBrk="0" hangingPunct="1">
        <a:defRPr sz="1800" kern="1200">
          <a:solidFill>
            <a:schemeClr val="tx1"/>
          </a:solidFill>
          <a:latin typeface="+mn-lt"/>
          <a:ea typeface="+mn-ea"/>
          <a:cs typeface="+mn-cs"/>
        </a:defRPr>
      </a:lvl8pPr>
      <a:lvl9pPr marL="3657624" algn="l" defTabSz="91440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17.svg"/></Relationships>
</file>

<file path=ppt/slides/_rels/slide11.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8.png"/><Relationship Id="rId18" Type="http://schemas.openxmlformats.org/officeDocument/2006/relationships/image" Target="../media/image33.svg"/><Relationship Id="rId3" Type="http://schemas.openxmlformats.org/officeDocument/2006/relationships/image" Target="../media/image18.png"/><Relationship Id="rId21" Type="http://schemas.openxmlformats.org/officeDocument/2006/relationships/image" Target="../media/image36.svg"/><Relationship Id="rId7" Type="http://schemas.openxmlformats.org/officeDocument/2006/relationships/image" Target="../media/image22.png"/><Relationship Id="rId12" Type="http://schemas.openxmlformats.org/officeDocument/2006/relationships/image" Target="../media/image27.svg"/><Relationship Id="rId17" Type="http://schemas.openxmlformats.org/officeDocument/2006/relationships/image" Target="../media/image32.png"/><Relationship Id="rId2" Type="http://schemas.openxmlformats.org/officeDocument/2006/relationships/notesSlide" Target="../notesSlides/notesSlide2.xml"/><Relationship Id="rId16" Type="http://schemas.openxmlformats.org/officeDocument/2006/relationships/image" Target="../media/image31.svg"/><Relationship Id="rId20" Type="http://schemas.openxmlformats.org/officeDocument/2006/relationships/image" Target="../media/image35.png"/><Relationship Id="rId1" Type="http://schemas.openxmlformats.org/officeDocument/2006/relationships/slideLayout" Target="../slideLayouts/slideLayout6.xml"/><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23" Type="http://schemas.openxmlformats.org/officeDocument/2006/relationships/image" Target="../media/image38.svg"/><Relationship Id="rId10" Type="http://schemas.openxmlformats.org/officeDocument/2006/relationships/image" Target="../media/image25.svg"/><Relationship Id="rId19" Type="http://schemas.openxmlformats.org/officeDocument/2006/relationships/image" Target="../media/image34.png"/><Relationship Id="rId4" Type="http://schemas.openxmlformats.org/officeDocument/2006/relationships/image" Target="../media/image19.svg"/><Relationship Id="rId9" Type="http://schemas.openxmlformats.org/officeDocument/2006/relationships/image" Target="../media/image24.png"/><Relationship Id="rId14" Type="http://schemas.openxmlformats.org/officeDocument/2006/relationships/image" Target="../media/image29.svg"/><Relationship Id="rId22"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eg"/><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3.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C3175E8-DF9F-43E1-9FC8-378F2C6308C0}"/>
              </a:ext>
            </a:extLst>
          </p:cNvPr>
          <p:cNvSpPr/>
          <p:nvPr/>
        </p:nvSpPr>
        <p:spPr>
          <a:xfrm>
            <a:off x="0" y="264460"/>
            <a:ext cx="9735671" cy="1532964"/>
          </a:xfrm>
          <a:prstGeom prst="rect">
            <a:avLst/>
          </a:prstGeom>
          <a:solidFill>
            <a:srgbClr val="2761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r>
              <a:rPr lang="en-GB" sz="2270" b="1" dirty="0"/>
              <a:t>LONDON ADOLESCENT SAFEGUARDING OVERSIGHT  BOARD - a sub group of the LSCP</a:t>
            </a:r>
            <a:endParaRPr lang="en-GB" sz="2270" dirty="0"/>
          </a:p>
          <a:p>
            <a:pPr>
              <a:lnSpc>
                <a:spcPct val="100000"/>
              </a:lnSpc>
            </a:pPr>
            <a:endParaRPr lang="en-GB" sz="1400" b="1" dirty="0">
              <a:solidFill>
                <a:schemeClr val="bg1"/>
              </a:solidFill>
            </a:endParaRPr>
          </a:p>
          <a:p>
            <a:pPr>
              <a:lnSpc>
                <a:spcPct val="100000"/>
              </a:lnSpc>
            </a:pPr>
            <a:r>
              <a:rPr lang="en-GB" sz="1400" i="1" dirty="0">
                <a:solidFill>
                  <a:schemeClr val="bg1"/>
                </a:solidFill>
              </a:rPr>
              <a:t>	 Florence Kroll, Director of Children’s Services RB Greenwich</a:t>
            </a:r>
          </a:p>
          <a:p>
            <a:pPr>
              <a:lnSpc>
                <a:spcPct val="100000"/>
              </a:lnSpc>
            </a:pPr>
            <a:r>
              <a:rPr lang="en-GB" sz="1400" i="1" dirty="0">
                <a:solidFill>
                  <a:schemeClr val="bg1"/>
                </a:solidFill>
              </a:rPr>
              <a:t>	 ALDCS Adolescent Safeguarding Lead</a:t>
            </a:r>
          </a:p>
        </p:txBody>
      </p:sp>
      <p:pic>
        <p:nvPicPr>
          <p:cNvPr id="23" name="Picture 22">
            <a:extLst>
              <a:ext uri="{FF2B5EF4-FFF2-40B4-BE49-F238E27FC236}">
                <a16:creationId xmlns:a16="http://schemas.microsoft.com/office/drawing/2014/main" id="{D2D8B7C4-9E69-46BE-8565-3AA374AC3A3D}"/>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9598" b="89474" l="67316" r="96444">
                        <a14:foregroundMark x1="78069" y1="22601" x2="78069" y2="22601"/>
                        <a14:foregroundMark x1="93395" y1="35604" x2="93395" y2="35604"/>
                        <a14:foregroundMark x1="88484" y1="70898" x2="88484" y2="70898"/>
                        <a14:foregroundMark x1="68501" y1="36842" x2="68501" y2="36842"/>
                        <a14:foregroundMark x1="69856" y1="27864" x2="69856" y2="27864"/>
                        <a14:foregroundMark x1="82727" y1="16099" x2="82727" y2="16099"/>
                        <a14:foregroundMark x1="67316" y1="27245" x2="67316" y2="27245"/>
                      </a14:backgroundRemoval>
                    </a14:imgEffect>
                  </a14:imgLayer>
                </a14:imgProps>
              </a:ext>
              <a:ext uri="{28A0092B-C50C-407E-A947-70E740481C1C}">
                <a14:useLocalDpi xmlns:a14="http://schemas.microsoft.com/office/drawing/2010/main" val="0"/>
              </a:ext>
            </a:extLst>
          </a:blip>
          <a:srcRect l="65262"/>
          <a:stretch/>
        </p:blipFill>
        <p:spPr>
          <a:xfrm>
            <a:off x="675936" y="2351027"/>
            <a:ext cx="4073493" cy="3442554"/>
          </a:xfrm>
          <a:prstGeom prst="rect">
            <a:avLst/>
          </a:prstGeom>
        </p:spPr>
      </p:pic>
      <p:sp>
        <p:nvSpPr>
          <p:cNvPr id="3" name="Rectangle 2">
            <a:extLst>
              <a:ext uri="{FF2B5EF4-FFF2-40B4-BE49-F238E27FC236}">
                <a16:creationId xmlns:a16="http://schemas.microsoft.com/office/drawing/2014/main" id="{7E5A254D-4991-45A7-99E9-8333F7685356}"/>
              </a:ext>
            </a:extLst>
          </p:cNvPr>
          <p:cNvSpPr/>
          <p:nvPr/>
        </p:nvSpPr>
        <p:spPr>
          <a:xfrm>
            <a:off x="4467596" y="2527899"/>
            <a:ext cx="6727971" cy="3145413"/>
          </a:xfrm>
          <a:prstGeom prst="rect">
            <a:avLst/>
          </a:prstGeom>
        </p:spPr>
        <p:txBody>
          <a:bodyPr wrap="square">
            <a:spAutoFit/>
          </a:bodyPr>
          <a:lstStyle/>
          <a:p>
            <a:pPr>
              <a:lnSpc>
                <a:spcPct val="107000"/>
              </a:lnSpc>
              <a:spcAft>
                <a:spcPts val="800"/>
              </a:spcAft>
            </a:pPr>
            <a:r>
              <a:rPr lang="en-GB" dirty="0">
                <a:ea typeface="Calibri" panose="020F0502020204030204" pitchFamily="34" charset="0"/>
                <a:cs typeface="Times New Roman" panose="02020603050405020304" pitchFamily="18" charset="0"/>
              </a:rPr>
              <a:t>The LSCP Executive has established the London Adolescent Safeguarding Oversight Board (LASOB) to coordinate and draw together the range of partner activity in this sphere. The LSCP executive is updated on LASOB’s work on a six-monthly basis (at minimum).</a:t>
            </a:r>
          </a:p>
          <a:p>
            <a:pPr>
              <a:lnSpc>
                <a:spcPct val="107000"/>
              </a:lnSpc>
              <a:spcAft>
                <a:spcPts val="800"/>
              </a:spcAft>
            </a:pPr>
            <a:r>
              <a:rPr lang="en-GB" dirty="0">
                <a:ea typeface="Calibri" panose="020F0502020204030204" pitchFamily="34" charset="0"/>
                <a:cs typeface="Times New Roman" panose="02020603050405020304" pitchFamily="18" charset="0"/>
              </a:rPr>
              <a:t>LASOB’s work can overlap with other governance  bodies (such as the London Crime Reduction Board and Mayor’s Partnership Reference Group) and links to these structures and recognition of the relationship between violence, exploitation and the safety of adolescents will clearly be important in the LASOB remit. </a:t>
            </a:r>
          </a:p>
        </p:txBody>
      </p:sp>
    </p:spTree>
    <p:extLst>
      <p:ext uri="{BB962C8B-B14F-4D97-AF65-F5344CB8AC3E}">
        <p14:creationId xmlns:p14="http://schemas.microsoft.com/office/powerpoint/2010/main" val="683458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52480F43-7993-4FD0-8418-CB2CFC671332}"/>
              </a:ext>
            </a:extLst>
          </p:cNvPr>
          <p:cNvSpPr>
            <a:spLocks noGrp="1"/>
          </p:cNvSpPr>
          <p:nvPr>
            <p:ph type="title"/>
          </p:nvPr>
        </p:nvSpPr>
        <p:spPr>
          <a:xfrm>
            <a:off x="492615" y="477000"/>
            <a:ext cx="5513178" cy="648002"/>
          </a:xfrm>
        </p:spPr>
        <p:txBody>
          <a:bodyPr/>
          <a:lstStyle/>
          <a:p>
            <a:r>
              <a:rPr lang="en-US" dirty="0"/>
              <a:t>WORKSTREAMS AND WAYS OF WORKING</a:t>
            </a:r>
          </a:p>
        </p:txBody>
      </p:sp>
      <p:grpSp>
        <p:nvGrpSpPr>
          <p:cNvPr id="18" name="Group 17">
            <a:extLst>
              <a:ext uri="{FF2B5EF4-FFF2-40B4-BE49-F238E27FC236}">
                <a16:creationId xmlns:a16="http://schemas.microsoft.com/office/drawing/2014/main" id="{0E45B25A-7BB0-4A1A-9051-24670784D511}"/>
              </a:ext>
            </a:extLst>
          </p:cNvPr>
          <p:cNvGrpSpPr/>
          <p:nvPr/>
        </p:nvGrpSpPr>
        <p:grpSpPr>
          <a:xfrm>
            <a:off x="108056" y="1326110"/>
            <a:ext cx="2821769" cy="561975"/>
            <a:chOff x="4443889" y="2321705"/>
            <a:chExt cx="3230539" cy="561975"/>
          </a:xfrm>
        </p:grpSpPr>
        <p:sp>
          <p:nvSpPr>
            <p:cNvPr id="19" name="Rectangle 18">
              <a:extLst>
                <a:ext uri="{FF2B5EF4-FFF2-40B4-BE49-F238E27FC236}">
                  <a16:creationId xmlns:a16="http://schemas.microsoft.com/office/drawing/2014/main" id="{A02001DE-EB16-4F9B-BB2F-92386F05E443}"/>
                </a:ext>
              </a:extLst>
            </p:cNvPr>
            <p:cNvSpPr/>
            <p:nvPr/>
          </p:nvSpPr>
          <p:spPr>
            <a:xfrm>
              <a:off x="4463773" y="2321705"/>
              <a:ext cx="3210655" cy="561975"/>
            </a:xfrm>
            <a:custGeom>
              <a:avLst/>
              <a:gdLst>
                <a:gd name="connsiteX0" fmla="*/ 0 w 3210655"/>
                <a:gd name="connsiteY0" fmla="*/ 0 h 561975"/>
                <a:gd name="connsiteX1" fmla="*/ 3210655 w 3210655"/>
                <a:gd name="connsiteY1" fmla="*/ 0 h 561975"/>
                <a:gd name="connsiteX2" fmla="*/ 3210655 w 3210655"/>
                <a:gd name="connsiteY2" fmla="*/ 561975 h 561975"/>
                <a:gd name="connsiteX3" fmla="*/ 0 w 3210655"/>
                <a:gd name="connsiteY3" fmla="*/ 561975 h 561975"/>
                <a:gd name="connsiteX4" fmla="*/ 0 w 3210655"/>
                <a:gd name="connsiteY4" fmla="*/ 0 h 56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0655" h="561975" fill="none" extrusionOk="0">
                  <a:moveTo>
                    <a:pt x="0" y="0"/>
                  </a:moveTo>
                  <a:cubicBezTo>
                    <a:pt x="1074902" y="-33622"/>
                    <a:pt x="2768212" y="-28969"/>
                    <a:pt x="3210655" y="0"/>
                  </a:cubicBezTo>
                  <a:cubicBezTo>
                    <a:pt x="3236852" y="231817"/>
                    <a:pt x="3177355" y="290127"/>
                    <a:pt x="3210655" y="561975"/>
                  </a:cubicBezTo>
                  <a:cubicBezTo>
                    <a:pt x="2346092" y="693923"/>
                    <a:pt x="1016549" y="511608"/>
                    <a:pt x="0" y="561975"/>
                  </a:cubicBezTo>
                  <a:cubicBezTo>
                    <a:pt x="-11022" y="472182"/>
                    <a:pt x="40696" y="242290"/>
                    <a:pt x="0" y="0"/>
                  </a:cubicBezTo>
                  <a:close/>
                </a:path>
                <a:path w="3210655" h="561975" stroke="0" extrusionOk="0">
                  <a:moveTo>
                    <a:pt x="0" y="0"/>
                  </a:moveTo>
                  <a:cubicBezTo>
                    <a:pt x="1341604" y="92793"/>
                    <a:pt x="1616911" y="15309"/>
                    <a:pt x="3210655" y="0"/>
                  </a:cubicBezTo>
                  <a:cubicBezTo>
                    <a:pt x="3216361" y="135403"/>
                    <a:pt x="3226110" y="361208"/>
                    <a:pt x="3210655" y="561975"/>
                  </a:cubicBezTo>
                  <a:cubicBezTo>
                    <a:pt x="1860339" y="664189"/>
                    <a:pt x="522639" y="447620"/>
                    <a:pt x="0" y="561975"/>
                  </a:cubicBezTo>
                  <a:cubicBezTo>
                    <a:pt x="30886" y="349674"/>
                    <a:pt x="2394" y="177088"/>
                    <a:pt x="0" y="0"/>
                  </a:cubicBezTo>
                  <a:close/>
                </a:path>
              </a:pathLst>
            </a:custGeom>
            <a:solidFill>
              <a:schemeClr val="bg1">
                <a:lumMod val="95000"/>
                <a:alpha val="20000"/>
              </a:schemeClr>
            </a:solidFill>
            <a:ln w="28575">
              <a:solidFill>
                <a:srgbClr val="276126"/>
              </a:solidFill>
              <a:extLst>
                <a:ext uri="{C807C97D-BFC1-408E-A445-0C87EB9F89A2}">
                  <ask:lineSketchStyleProps xmlns:ask="http://schemas.microsoft.com/office/drawing/2018/sketchyshapes" sd="1706202287">
                    <a:prstGeom prst="rect">
                      <a:avLst/>
                    </a:prstGeom>
                    <ask:type>
                      <ask:lineSketchCurved/>
                    </ask:type>
                  </ask:lineSketchStyleProps>
                </a:ext>
              </a:extLst>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lnSpc>
                  <a:spcPts val="1905"/>
                </a:lnSpc>
              </a:pPr>
              <a:endParaRPr lang="en-GB" sz="1400" dirty="0">
                <a:solidFill>
                  <a:schemeClr val="tx1"/>
                </a:solidFill>
                <a:ea typeface="InterFace" charset="0"/>
                <a:cs typeface="InterFace" charset="0"/>
              </a:endParaRPr>
            </a:p>
          </p:txBody>
        </p:sp>
        <p:sp>
          <p:nvSpPr>
            <p:cNvPr id="20" name="Rectangle 19">
              <a:extLst>
                <a:ext uri="{FF2B5EF4-FFF2-40B4-BE49-F238E27FC236}">
                  <a16:creationId xmlns:a16="http://schemas.microsoft.com/office/drawing/2014/main" id="{7A1910DE-49EB-4351-B1B5-38B9A9F7DD4E}"/>
                </a:ext>
              </a:extLst>
            </p:cNvPr>
            <p:cNvSpPr/>
            <p:nvPr/>
          </p:nvSpPr>
          <p:spPr>
            <a:xfrm>
              <a:off x="4443889" y="2321705"/>
              <a:ext cx="3210656" cy="561975"/>
            </a:xfrm>
            <a:prstGeom prst="rect">
              <a:avLst/>
            </a:prstGeom>
            <a:solidFill>
              <a:srgbClr val="4DAFB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08000" rIns="0" bIns="108000" numCol="1" spcCol="0" rtlCol="0" fromWordArt="0" anchor="ctr" anchorCtr="0" forceAA="0" compatLnSpc="1">
              <a:prstTxWarp prst="textNoShape">
                <a:avLst/>
              </a:prstTxWarp>
              <a:noAutofit/>
            </a:bodyPr>
            <a:lstStyle/>
            <a:p>
              <a:pPr algn="ctr"/>
              <a:r>
                <a:rPr lang="en-GB" b="1" dirty="0">
                  <a:solidFill>
                    <a:schemeClr val="tx1"/>
                  </a:solidFill>
                  <a:ea typeface="InterFace" charset="0"/>
                  <a:cs typeface="InterFace" charset="0"/>
                </a:rPr>
                <a:t>LASOB Community of Practice</a:t>
              </a:r>
            </a:p>
          </p:txBody>
        </p:sp>
      </p:grpSp>
      <p:grpSp>
        <p:nvGrpSpPr>
          <p:cNvPr id="21" name="Group 20">
            <a:extLst>
              <a:ext uri="{FF2B5EF4-FFF2-40B4-BE49-F238E27FC236}">
                <a16:creationId xmlns:a16="http://schemas.microsoft.com/office/drawing/2014/main" id="{A8AFA1CF-E29E-494B-900C-BF5775BF202C}"/>
              </a:ext>
            </a:extLst>
          </p:cNvPr>
          <p:cNvGrpSpPr/>
          <p:nvPr/>
        </p:nvGrpSpPr>
        <p:grpSpPr>
          <a:xfrm>
            <a:off x="3134784" y="1337264"/>
            <a:ext cx="2804516" cy="561975"/>
            <a:chOff x="4463641" y="2321705"/>
            <a:chExt cx="3210787" cy="561975"/>
          </a:xfrm>
        </p:grpSpPr>
        <p:sp>
          <p:nvSpPr>
            <p:cNvPr id="23" name="Rectangle 22">
              <a:extLst>
                <a:ext uri="{FF2B5EF4-FFF2-40B4-BE49-F238E27FC236}">
                  <a16:creationId xmlns:a16="http://schemas.microsoft.com/office/drawing/2014/main" id="{5FCEC540-BC6E-4DED-97EB-15544FB4A365}"/>
                </a:ext>
              </a:extLst>
            </p:cNvPr>
            <p:cNvSpPr/>
            <p:nvPr/>
          </p:nvSpPr>
          <p:spPr>
            <a:xfrm>
              <a:off x="4463773" y="2321705"/>
              <a:ext cx="3210655" cy="561975"/>
            </a:xfrm>
            <a:custGeom>
              <a:avLst/>
              <a:gdLst>
                <a:gd name="connsiteX0" fmla="*/ 0 w 3210655"/>
                <a:gd name="connsiteY0" fmla="*/ 0 h 561975"/>
                <a:gd name="connsiteX1" fmla="*/ 3210655 w 3210655"/>
                <a:gd name="connsiteY1" fmla="*/ 0 h 561975"/>
                <a:gd name="connsiteX2" fmla="*/ 3210655 w 3210655"/>
                <a:gd name="connsiteY2" fmla="*/ 561975 h 561975"/>
                <a:gd name="connsiteX3" fmla="*/ 0 w 3210655"/>
                <a:gd name="connsiteY3" fmla="*/ 561975 h 561975"/>
                <a:gd name="connsiteX4" fmla="*/ 0 w 3210655"/>
                <a:gd name="connsiteY4" fmla="*/ 0 h 56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0655" h="561975" fill="none" extrusionOk="0">
                  <a:moveTo>
                    <a:pt x="0" y="0"/>
                  </a:moveTo>
                  <a:cubicBezTo>
                    <a:pt x="1074902" y="-33622"/>
                    <a:pt x="2768212" y="-28969"/>
                    <a:pt x="3210655" y="0"/>
                  </a:cubicBezTo>
                  <a:cubicBezTo>
                    <a:pt x="3236852" y="231817"/>
                    <a:pt x="3177355" y="290127"/>
                    <a:pt x="3210655" y="561975"/>
                  </a:cubicBezTo>
                  <a:cubicBezTo>
                    <a:pt x="2346092" y="693923"/>
                    <a:pt x="1016549" y="511608"/>
                    <a:pt x="0" y="561975"/>
                  </a:cubicBezTo>
                  <a:cubicBezTo>
                    <a:pt x="-11022" y="472182"/>
                    <a:pt x="40696" y="242290"/>
                    <a:pt x="0" y="0"/>
                  </a:cubicBezTo>
                  <a:close/>
                </a:path>
                <a:path w="3210655" h="561975" stroke="0" extrusionOk="0">
                  <a:moveTo>
                    <a:pt x="0" y="0"/>
                  </a:moveTo>
                  <a:cubicBezTo>
                    <a:pt x="1341604" y="92793"/>
                    <a:pt x="1616911" y="15309"/>
                    <a:pt x="3210655" y="0"/>
                  </a:cubicBezTo>
                  <a:cubicBezTo>
                    <a:pt x="3216361" y="135403"/>
                    <a:pt x="3226110" y="361208"/>
                    <a:pt x="3210655" y="561975"/>
                  </a:cubicBezTo>
                  <a:cubicBezTo>
                    <a:pt x="1860339" y="664189"/>
                    <a:pt x="522639" y="447620"/>
                    <a:pt x="0" y="561975"/>
                  </a:cubicBezTo>
                  <a:cubicBezTo>
                    <a:pt x="30886" y="349674"/>
                    <a:pt x="2394" y="177088"/>
                    <a:pt x="0" y="0"/>
                  </a:cubicBezTo>
                  <a:close/>
                </a:path>
              </a:pathLst>
            </a:custGeom>
            <a:solidFill>
              <a:schemeClr val="bg1">
                <a:lumMod val="95000"/>
                <a:alpha val="20000"/>
              </a:schemeClr>
            </a:solidFill>
            <a:ln w="28575">
              <a:solidFill>
                <a:srgbClr val="276126"/>
              </a:solidFill>
              <a:extLst>
                <a:ext uri="{C807C97D-BFC1-408E-A445-0C87EB9F89A2}">
                  <ask:lineSketchStyleProps xmlns:ask="http://schemas.microsoft.com/office/drawing/2018/sketchyshapes" sd="1706202287">
                    <a:prstGeom prst="rect">
                      <a:avLst/>
                    </a:prstGeom>
                    <ask:type>
                      <ask:lineSketchCurved/>
                    </ask:type>
                  </ask:lineSketchStyleProps>
                </a:ext>
              </a:extLst>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lnSpc>
                  <a:spcPts val="1905"/>
                </a:lnSpc>
              </a:pPr>
              <a:endParaRPr lang="en-GB" sz="1400" dirty="0">
                <a:solidFill>
                  <a:schemeClr val="tx1"/>
                </a:solidFill>
                <a:ea typeface="InterFace" charset="0"/>
                <a:cs typeface="InterFace" charset="0"/>
              </a:endParaRPr>
            </a:p>
          </p:txBody>
        </p:sp>
        <p:sp>
          <p:nvSpPr>
            <p:cNvPr id="25" name="Rectangle 24">
              <a:extLst>
                <a:ext uri="{FF2B5EF4-FFF2-40B4-BE49-F238E27FC236}">
                  <a16:creationId xmlns:a16="http://schemas.microsoft.com/office/drawing/2014/main" id="{4161F8DC-6EDB-4E4D-BB92-1C0B0F813A39}"/>
                </a:ext>
              </a:extLst>
            </p:cNvPr>
            <p:cNvSpPr/>
            <p:nvPr/>
          </p:nvSpPr>
          <p:spPr>
            <a:xfrm>
              <a:off x="4463641" y="2321705"/>
              <a:ext cx="3210656" cy="561975"/>
            </a:xfrm>
            <a:prstGeom prst="rect">
              <a:avLst/>
            </a:prstGeom>
            <a:solidFill>
              <a:srgbClr val="4DAFB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08000" rIns="0" bIns="108000" numCol="1" spcCol="0" rtlCol="0" fromWordArt="0" anchor="ctr" anchorCtr="0" forceAA="0" compatLnSpc="1">
              <a:prstTxWarp prst="textNoShape">
                <a:avLst/>
              </a:prstTxWarp>
              <a:noAutofit/>
            </a:bodyPr>
            <a:lstStyle/>
            <a:p>
              <a:pPr algn="ctr"/>
              <a:r>
                <a:rPr lang="en-GB" b="1" dirty="0">
                  <a:solidFill>
                    <a:schemeClr val="tx1"/>
                  </a:solidFill>
                  <a:ea typeface="InterFace" charset="0"/>
                  <a:cs typeface="InterFace" charset="0"/>
                </a:rPr>
                <a:t>LASOB Oversight</a:t>
              </a:r>
            </a:p>
          </p:txBody>
        </p:sp>
      </p:grpSp>
      <p:grpSp>
        <p:nvGrpSpPr>
          <p:cNvPr id="28" name="Group 27">
            <a:extLst>
              <a:ext uri="{FF2B5EF4-FFF2-40B4-BE49-F238E27FC236}">
                <a16:creationId xmlns:a16="http://schemas.microsoft.com/office/drawing/2014/main" id="{5871DA82-365B-4E6D-9A4B-EF5BB2306663}"/>
              </a:ext>
            </a:extLst>
          </p:cNvPr>
          <p:cNvGrpSpPr/>
          <p:nvPr/>
        </p:nvGrpSpPr>
        <p:grpSpPr>
          <a:xfrm>
            <a:off x="6172543" y="1326110"/>
            <a:ext cx="2827520" cy="561975"/>
            <a:chOff x="4437305" y="2321705"/>
            <a:chExt cx="3237123" cy="561975"/>
          </a:xfrm>
        </p:grpSpPr>
        <p:sp>
          <p:nvSpPr>
            <p:cNvPr id="29" name="Rectangle 28">
              <a:extLst>
                <a:ext uri="{FF2B5EF4-FFF2-40B4-BE49-F238E27FC236}">
                  <a16:creationId xmlns:a16="http://schemas.microsoft.com/office/drawing/2014/main" id="{113F6548-3E4C-46AC-BB87-39D107F8E6F7}"/>
                </a:ext>
              </a:extLst>
            </p:cNvPr>
            <p:cNvSpPr/>
            <p:nvPr/>
          </p:nvSpPr>
          <p:spPr>
            <a:xfrm>
              <a:off x="4463773" y="2321705"/>
              <a:ext cx="3210655" cy="561975"/>
            </a:xfrm>
            <a:custGeom>
              <a:avLst/>
              <a:gdLst>
                <a:gd name="connsiteX0" fmla="*/ 0 w 3210655"/>
                <a:gd name="connsiteY0" fmla="*/ 0 h 561975"/>
                <a:gd name="connsiteX1" fmla="*/ 3210655 w 3210655"/>
                <a:gd name="connsiteY1" fmla="*/ 0 h 561975"/>
                <a:gd name="connsiteX2" fmla="*/ 3210655 w 3210655"/>
                <a:gd name="connsiteY2" fmla="*/ 561975 h 561975"/>
                <a:gd name="connsiteX3" fmla="*/ 0 w 3210655"/>
                <a:gd name="connsiteY3" fmla="*/ 561975 h 561975"/>
                <a:gd name="connsiteX4" fmla="*/ 0 w 3210655"/>
                <a:gd name="connsiteY4" fmla="*/ 0 h 56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0655" h="561975" fill="none" extrusionOk="0">
                  <a:moveTo>
                    <a:pt x="0" y="0"/>
                  </a:moveTo>
                  <a:cubicBezTo>
                    <a:pt x="1074902" y="-33622"/>
                    <a:pt x="2768212" y="-28969"/>
                    <a:pt x="3210655" y="0"/>
                  </a:cubicBezTo>
                  <a:cubicBezTo>
                    <a:pt x="3236852" y="231817"/>
                    <a:pt x="3177355" y="290127"/>
                    <a:pt x="3210655" y="561975"/>
                  </a:cubicBezTo>
                  <a:cubicBezTo>
                    <a:pt x="2346092" y="693923"/>
                    <a:pt x="1016549" y="511608"/>
                    <a:pt x="0" y="561975"/>
                  </a:cubicBezTo>
                  <a:cubicBezTo>
                    <a:pt x="-11022" y="472182"/>
                    <a:pt x="40696" y="242290"/>
                    <a:pt x="0" y="0"/>
                  </a:cubicBezTo>
                  <a:close/>
                </a:path>
                <a:path w="3210655" h="561975" stroke="0" extrusionOk="0">
                  <a:moveTo>
                    <a:pt x="0" y="0"/>
                  </a:moveTo>
                  <a:cubicBezTo>
                    <a:pt x="1341604" y="92793"/>
                    <a:pt x="1616911" y="15309"/>
                    <a:pt x="3210655" y="0"/>
                  </a:cubicBezTo>
                  <a:cubicBezTo>
                    <a:pt x="3216361" y="135403"/>
                    <a:pt x="3226110" y="361208"/>
                    <a:pt x="3210655" y="561975"/>
                  </a:cubicBezTo>
                  <a:cubicBezTo>
                    <a:pt x="1860339" y="664189"/>
                    <a:pt x="522639" y="447620"/>
                    <a:pt x="0" y="561975"/>
                  </a:cubicBezTo>
                  <a:cubicBezTo>
                    <a:pt x="30886" y="349674"/>
                    <a:pt x="2394" y="177088"/>
                    <a:pt x="0" y="0"/>
                  </a:cubicBezTo>
                  <a:close/>
                </a:path>
              </a:pathLst>
            </a:custGeom>
            <a:solidFill>
              <a:schemeClr val="bg1">
                <a:lumMod val="95000"/>
                <a:alpha val="20000"/>
              </a:schemeClr>
            </a:solidFill>
            <a:ln w="28575">
              <a:solidFill>
                <a:srgbClr val="276126"/>
              </a:solidFill>
              <a:extLst>
                <a:ext uri="{C807C97D-BFC1-408E-A445-0C87EB9F89A2}">
                  <ask:lineSketchStyleProps xmlns:ask="http://schemas.microsoft.com/office/drawing/2018/sketchyshapes" sd="1706202287">
                    <a:prstGeom prst="rect">
                      <a:avLst/>
                    </a:prstGeom>
                    <ask:type>
                      <ask:lineSketchCurved/>
                    </ask:type>
                  </ask:lineSketchStyleProps>
                </a:ext>
              </a:extLst>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lnSpc>
                  <a:spcPts val="1905"/>
                </a:lnSpc>
              </a:pPr>
              <a:endParaRPr lang="en-GB" sz="1400" dirty="0">
                <a:solidFill>
                  <a:schemeClr val="tx1"/>
                </a:solidFill>
                <a:ea typeface="InterFace" charset="0"/>
                <a:cs typeface="InterFace" charset="0"/>
              </a:endParaRPr>
            </a:p>
          </p:txBody>
        </p:sp>
        <p:sp>
          <p:nvSpPr>
            <p:cNvPr id="30" name="Rectangle 29">
              <a:extLst>
                <a:ext uri="{FF2B5EF4-FFF2-40B4-BE49-F238E27FC236}">
                  <a16:creationId xmlns:a16="http://schemas.microsoft.com/office/drawing/2014/main" id="{BF5150E3-3521-4770-A5FF-821F128D71CB}"/>
                </a:ext>
              </a:extLst>
            </p:cNvPr>
            <p:cNvSpPr/>
            <p:nvPr/>
          </p:nvSpPr>
          <p:spPr>
            <a:xfrm>
              <a:off x="4437305" y="2321705"/>
              <a:ext cx="3210656" cy="561975"/>
            </a:xfrm>
            <a:prstGeom prst="rect">
              <a:avLst/>
            </a:prstGeom>
            <a:solidFill>
              <a:srgbClr val="4DAFB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08000" rIns="0" bIns="108000" numCol="1" spcCol="0" rtlCol="0" fromWordArt="0" anchor="ctr" anchorCtr="0" forceAA="0" compatLnSpc="1">
              <a:prstTxWarp prst="textNoShape">
                <a:avLst/>
              </a:prstTxWarp>
              <a:noAutofit/>
            </a:bodyPr>
            <a:lstStyle/>
            <a:p>
              <a:pPr algn="ctr"/>
              <a:r>
                <a:rPr lang="en-GB" b="1" dirty="0">
                  <a:solidFill>
                    <a:schemeClr val="tx1"/>
                  </a:solidFill>
                  <a:ea typeface="InterFace" charset="0"/>
                  <a:cs typeface="InterFace" charset="0"/>
                </a:rPr>
                <a:t>Expert Groups </a:t>
              </a:r>
            </a:p>
          </p:txBody>
        </p:sp>
      </p:grpSp>
      <p:grpSp>
        <p:nvGrpSpPr>
          <p:cNvPr id="31" name="Group 30">
            <a:extLst>
              <a:ext uri="{FF2B5EF4-FFF2-40B4-BE49-F238E27FC236}">
                <a16:creationId xmlns:a16="http://schemas.microsoft.com/office/drawing/2014/main" id="{A1AAE36B-5B9E-40A1-9DCA-70CA32AA8776}"/>
              </a:ext>
            </a:extLst>
          </p:cNvPr>
          <p:cNvGrpSpPr/>
          <p:nvPr/>
        </p:nvGrpSpPr>
        <p:grpSpPr>
          <a:xfrm>
            <a:off x="9221801" y="1337264"/>
            <a:ext cx="2821769" cy="561975"/>
            <a:chOff x="4443889" y="2321705"/>
            <a:chExt cx="3230539" cy="561975"/>
          </a:xfrm>
        </p:grpSpPr>
        <p:sp>
          <p:nvSpPr>
            <p:cNvPr id="32" name="Rectangle 31">
              <a:extLst>
                <a:ext uri="{FF2B5EF4-FFF2-40B4-BE49-F238E27FC236}">
                  <a16:creationId xmlns:a16="http://schemas.microsoft.com/office/drawing/2014/main" id="{E0E8B0B1-74E7-470C-86C8-8125281333CF}"/>
                </a:ext>
              </a:extLst>
            </p:cNvPr>
            <p:cNvSpPr/>
            <p:nvPr/>
          </p:nvSpPr>
          <p:spPr>
            <a:xfrm>
              <a:off x="4463773" y="2321705"/>
              <a:ext cx="3210655" cy="561975"/>
            </a:xfrm>
            <a:custGeom>
              <a:avLst/>
              <a:gdLst>
                <a:gd name="connsiteX0" fmla="*/ 0 w 3210655"/>
                <a:gd name="connsiteY0" fmla="*/ 0 h 561975"/>
                <a:gd name="connsiteX1" fmla="*/ 3210655 w 3210655"/>
                <a:gd name="connsiteY1" fmla="*/ 0 h 561975"/>
                <a:gd name="connsiteX2" fmla="*/ 3210655 w 3210655"/>
                <a:gd name="connsiteY2" fmla="*/ 561975 h 561975"/>
                <a:gd name="connsiteX3" fmla="*/ 0 w 3210655"/>
                <a:gd name="connsiteY3" fmla="*/ 561975 h 561975"/>
                <a:gd name="connsiteX4" fmla="*/ 0 w 3210655"/>
                <a:gd name="connsiteY4" fmla="*/ 0 h 56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0655" h="561975" fill="none" extrusionOk="0">
                  <a:moveTo>
                    <a:pt x="0" y="0"/>
                  </a:moveTo>
                  <a:cubicBezTo>
                    <a:pt x="1074902" y="-33622"/>
                    <a:pt x="2768212" y="-28969"/>
                    <a:pt x="3210655" y="0"/>
                  </a:cubicBezTo>
                  <a:cubicBezTo>
                    <a:pt x="3236852" y="231817"/>
                    <a:pt x="3177355" y="290127"/>
                    <a:pt x="3210655" y="561975"/>
                  </a:cubicBezTo>
                  <a:cubicBezTo>
                    <a:pt x="2346092" y="693923"/>
                    <a:pt x="1016549" y="511608"/>
                    <a:pt x="0" y="561975"/>
                  </a:cubicBezTo>
                  <a:cubicBezTo>
                    <a:pt x="-11022" y="472182"/>
                    <a:pt x="40696" y="242290"/>
                    <a:pt x="0" y="0"/>
                  </a:cubicBezTo>
                  <a:close/>
                </a:path>
                <a:path w="3210655" h="561975" stroke="0" extrusionOk="0">
                  <a:moveTo>
                    <a:pt x="0" y="0"/>
                  </a:moveTo>
                  <a:cubicBezTo>
                    <a:pt x="1341604" y="92793"/>
                    <a:pt x="1616911" y="15309"/>
                    <a:pt x="3210655" y="0"/>
                  </a:cubicBezTo>
                  <a:cubicBezTo>
                    <a:pt x="3216361" y="135403"/>
                    <a:pt x="3226110" y="361208"/>
                    <a:pt x="3210655" y="561975"/>
                  </a:cubicBezTo>
                  <a:cubicBezTo>
                    <a:pt x="1860339" y="664189"/>
                    <a:pt x="522639" y="447620"/>
                    <a:pt x="0" y="561975"/>
                  </a:cubicBezTo>
                  <a:cubicBezTo>
                    <a:pt x="30886" y="349674"/>
                    <a:pt x="2394" y="177088"/>
                    <a:pt x="0" y="0"/>
                  </a:cubicBezTo>
                  <a:close/>
                </a:path>
              </a:pathLst>
            </a:custGeom>
            <a:solidFill>
              <a:schemeClr val="bg1">
                <a:lumMod val="95000"/>
                <a:alpha val="20000"/>
              </a:schemeClr>
            </a:solidFill>
            <a:ln w="28575">
              <a:solidFill>
                <a:srgbClr val="276126"/>
              </a:solidFill>
              <a:extLst>
                <a:ext uri="{C807C97D-BFC1-408E-A445-0C87EB9F89A2}">
                  <ask:lineSketchStyleProps xmlns:ask="http://schemas.microsoft.com/office/drawing/2018/sketchyshapes" sd="1706202287">
                    <a:prstGeom prst="rect">
                      <a:avLst/>
                    </a:prstGeom>
                    <ask:type>
                      <ask:lineSketchCurved/>
                    </ask:type>
                  </ask:lineSketchStyleProps>
                </a:ext>
              </a:extLst>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lnSpc>
                  <a:spcPts val="1905"/>
                </a:lnSpc>
              </a:pPr>
              <a:endParaRPr lang="en-GB" sz="1400" dirty="0">
                <a:solidFill>
                  <a:schemeClr val="tx1"/>
                </a:solidFill>
                <a:ea typeface="InterFace" charset="0"/>
                <a:cs typeface="InterFace" charset="0"/>
              </a:endParaRPr>
            </a:p>
          </p:txBody>
        </p:sp>
        <p:sp>
          <p:nvSpPr>
            <p:cNvPr id="33" name="Rectangle 32">
              <a:extLst>
                <a:ext uri="{FF2B5EF4-FFF2-40B4-BE49-F238E27FC236}">
                  <a16:creationId xmlns:a16="http://schemas.microsoft.com/office/drawing/2014/main" id="{B2B62359-819F-45C6-A466-4CE8F425C48C}"/>
                </a:ext>
              </a:extLst>
            </p:cNvPr>
            <p:cNvSpPr/>
            <p:nvPr/>
          </p:nvSpPr>
          <p:spPr>
            <a:xfrm>
              <a:off x="4443889" y="2321705"/>
              <a:ext cx="3210656" cy="561975"/>
            </a:xfrm>
            <a:prstGeom prst="rect">
              <a:avLst/>
            </a:prstGeom>
            <a:solidFill>
              <a:srgbClr val="4DAFB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08000" rIns="0" bIns="108000" numCol="1" spcCol="0" rtlCol="0" fromWordArt="0" anchor="ctr" anchorCtr="0" forceAA="0" compatLnSpc="1">
              <a:prstTxWarp prst="textNoShape">
                <a:avLst/>
              </a:prstTxWarp>
              <a:noAutofit/>
            </a:bodyPr>
            <a:lstStyle/>
            <a:p>
              <a:pPr algn="ctr"/>
              <a:r>
                <a:rPr lang="en-GB" b="1" dirty="0">
                  <a:solidFill>
                    <a:schemeClr val="tx1"/>
                  </a:solidFill>
                  <a:ea typeface="InterFace" charset="0"/>
                  <a:cs typeface="InterFace" charset="0"/>
                </a:rPr>
                <a:t>LASOB Working Groups </a:t>
              </a:r>
            </a:p>
          </p:txBody>
        </p:sp>
      </p:grpSp>
      <p:sp>
        <p:nvSpPr>
          <p:cNvPr id="22" name="TextBox 21">
            <a:extLst>
              <a:ext uri="{FF2B5EF4-FFF2-40B4-BE49-F238E27FC236}">
                <a16:creationId xmlns:a16="http://schemas.microsoft.com/office/drawing/2014/main" id="{9A0FB2DE-718A-4FDE-9255-714C374B76BD}"/>
              </a:ext>
            </a:extLst>
          </p:cNvPr>
          <p:cNvSpPr txBox="1"/>
          <p:nvPr/>
        </p:nvSpPr>
        <p:spPr>
          <a:xfrm>
            <a:off x="125422" y="2216898"/>
            <a:ext cx="2804400" cy="3985200"/>
          </a:xfrm>
          <a:custGeom>
            <a:avLst/>
            <a:gdLst>
              <a:gd name="connsiteX0" fmla="*/ 0 w 2804400"/>
              <a:gd name="connsiteY0" fmla="*/ 0 h 3985200"/>
              <a:gd name="connsiteX1" fmla="*/ 2804400 w 2804400"/>
              <a:gd name="connsiteY1" fmla="*/ 0 h 3985200"/>
              <a:gd name="connsiteX2" fmla="*/ 2804400 w 2804400"/>
              <a:gd name="connsiteY2" fmla="*/ 3985200 h 3985200"/>
              <a:gd name="connsiteX3" fmla="*/ 0 w 2804400"/>
              <a:gd name="connsiteY3" fmla="*/ 3985200 h 3985200"/>
              <a:gd name="connsiteX4" fmla="*/ 0 w 2804400"/>
              <a:gd name="connsiteY4" fmla="*/ 0 h 398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4400" h="3985200" extrusionOk="0">
                <a:moveTo>
                  <a:pt x="0" y="0"/>
                </a:moveTo>
                <a:cubicBezTo>
                  <a:pt x="1138143" y="36058"/>
                  <a:pt x="2158229" y="38298"/>
                  <a:pt x="2804400" y="0"/>
                </a:cubicBezTo>
                <a:cubicBezTo>
                  <a:pt x="2917791" y="1381422"/>
                  <a:pt x="2682659" y="2341514"/>
                  <a:pt x="2804400" y="3985200"/>
                </a:cubicBezTo>
                <a:cubicBezTo>
                  <a:pt x="1712240" y="4145876"/>
                  <a:pt x="1385296" y="4006704"/>
                  <a:pt x="0" y="3985200"/>
                </a:cubicBezTo>
                <a:cubicBezTo>
                  <a:pt x="157052" y="2358666"/>
                  <a:pt x="-108681" y="1833636"/>
                  <a:pt x="0" y="0"/>
                </a:cubicBezTo>
                <a:close/>
              </a:path>
            </a:pathLst>
          </a:custGeom>
          <a:noFill/>
          <a:ln w="19050">
            <a:solidFill>
              <a:srgbClr val="276126"/>
            </a:solidFill>
            <a:extLst>
              <a:ext uri="{C807C97D-BFC1-408E-A445-0C87EB9F89A2}">
                <ask:lineSketchStyleProps xmlns:ask="http://schemas.microsoft.com/office/drawing/2018/sketchyshapes" sd="4039058586">
                  <a:prstGeom prst="rect">
                    <a:avLst/>
                  </a:prstGeom>
                  <ask:type>
                    <ask:lineSketchCurved/>
                  </ask:type>
                </ask:lineSketchStyleProps>
              </a:ext>
            </a:extLst>
          </a:ln>
        </p:spPr>
        <p:txBody>
          <a:bodyPr wrap="square" lIns="72000" tIns="0" rIns="72000" bIns="0" rtlCol="0" anchor="t">
            <a:noAutofit/>
          </a:bodyPr>
          <a:lstStyle/>
          <a:p>
            <a:pPr marL="0" marR="0" lvl="0" indent="0" algn="ctr" defTabSz="914400" rtl="0" eaLnBrk="1" fontAlgn="auto" latinLnBrk="0" hangingPunct="1">
              <a:lnSpc>
                <a:spcPts val="1905"/>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262626"/>
              </a:solidFill>
              <a:effectLst/>
              <a:uLnTx/>
              <a:uFillTx/>
              <a:latin typeface="Calibri" panose="020F0502020204030204"/>
              <a:ea typeface="InterFace" charset="0"/>
              <a:cs typeface="InterFace" charset="0"/>
            </a:endParaRPr>
          </a:p>
          <a:p>
            <a:pPr marL="0" marR="0" lvl="0" indent="0" algn="ctr" defTabSz="914400" rtl="0" eaLnBrk="1" fontAlgn="auto" latinLnBrk="0" hangingPunct="1">
              <a:lnSpc>
                <a:spcPts val="1905"/>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262626"/>
              </a:solidFill>
              <a:effectLst/>
              <a:uLnTx/>
              <a:uFillTx/>
              <a:latin typeface="Calibri" panose="020F0502020204030204"/>
              <a:ea typeface="InterFace" charset="0"/>
              <a:cs typeface="InterFace" charset="0"/>
            </a:endParaRPr>
          </a:p>
          <a:p>
            <a:pPr marL="0" marR="0" lvl="0" indent="0" algn="ctr" defTabSz="914400" rtl="0" eaLnBrk="1" fontAlgn="auto" latinLnBrk="0" hangingPunct="1">
              <a:lnSpc>
                <a:spcPts val="1905"/>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262626"/>
              </a:solidFill>
              <a:effectLst/>
              <a:uLnTx/>
              <a:uFillTx/>
              <a:latin typeface="Calibri" panose="020F0502020204030204"/>
              <a:ea typeface="InterFace" charset="0"/>
              <a:cs typeface="InterFace" charset="0"/>
            </a:endParaRPr>
          </a:p>
          <a:p>
            <a:pPr marL="0" marR="0" lvl="0" indent="0" algn="ctr" defTabSz="914400" rtl="0" eaLnBrk="1" fontAlgn="auto" latinLnBrk="0" hangingPunct="1">
              <a:lnSpc>
                <a:spcPts val="1905"/>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262626"/>
              </a:solidFill>
              <a:effectLst/>
              <a:uLnTx/>
              <a:uFillTx/>
              <a:latin typeface="Calibri" panose="020F0502020204030204"/>
              <a:ea typeface="InterFace" charset="0"/>
              <a:cs typeface="InterFace" charset="0"/>
            </a:endParaRPr>
          </a:p>
          <a:p>
            <a:pPr marL="0" marR="0" lvl="0" indent="0" algn="ctr" defTabSz="914400" rtl="0" eaLnBrk="1" fontAlgn="auto" latinLnBrk="0" hangingPunct="1">
              <a:lnSpc>
                <a:spcPts val="1905"/>
              </a:lnSpc>
              <a:spcBef>
                <a:spcPts val="400"/>
              </a:spcBef>
              <a:buClrTx/>
              <a:buSzTx/>
              <a:buFontTx/>
              <a:buNone/>
              <a:tabLst/>
              <a:defRPr/>
            </a:pPr>
            <a:r>
              <a:rPr lang="en-GB" sz="1400" b="1" dirty="0">
                <a:solidFill>
                  <a:srgbClr val="262626"/>
                </a:solidFill>
                <a:ea typeface="InterFace" charset="0"/>
                <a:cs typeface="InterFace" charset="0"/>
              </a:rPr>
              <a:t>Peer Network of interested professionals and Youth Voice</a:t>
            </a:r>
            <a:endParaRPr kumimoji="0" lang="en-GB" sz="1400" b="1" i="0" u="none" strike="noStrike" kern="1200" cap="none" spc="0" normalizeH="0" baseline="0" noProof="0" dirty="0">
              <a:ln>
                <a:noFill/>
              </a:ln>
              <a:solidFill>
                <a:srgbClr val="262626"/>
              </a:solidFill>
              <a:effectLst/>
              <a:uLnTx/>
              <a:uFillTx/>
              <a:ea typeface="InterFace" charset="0"/>
              <a:cs typeface="InterFace" charset="0"/>
            </a:endParaRPr>
          </a:p>
          <a:p>
            <a:pPr algn="ctr">
              <a:lnSpc>
                <a:spcPts val="1905"/>
              </a:lnSpc>
              <a:spcBef>
                <a:spcPts val="400"/>
              </a:spcBef>
              <a:defRPr/>
            </a:pPr>
            <a:r>
              <a:rPr lang="en-GB" altLang="en-US" sz="1200" dirty="0">
                <a:ea typeface="Calibri" panose="020F0502020204030204" pitchFamily="34" charset="0"/>
              </a:rPr>
              <a:t>Emerging from the TCE input a Peer Network emerged of professionals interested in advising LASOB to think differently about how we work together and break the mould of traditional multi-agency working patterns and behaviours</a:t>
            </a:r>
            <a:r>
              <a:rPr lang="en-GB" altLang="en-US" sz="1200" dirty="0">
                <a:ea typeface="Times New Roman" panose="02020603050405020304" pitchFamily="18" charset="0"/>
              </a:rPr>
              <a:t>. </a:t>
            </a:r>
          </a:p>
          <a:p>
            <a:pPr algn="ctr">
              <a:lnSpc>
                <a:spcPts val="1905"/>
              </a:lnSpc>
              <a:spcBef>
                <a:spcPts val="400"/>
              </a:spcBef>
              <a:defRPr/>
            </a:pPr>
            <a:r>
              <a:rPr lang="en-GB" altLang="en-US" sz="1200" dirty="0">
                <a:ea typeface="Times New Roman" panose="02020603050405020304" pitchFamily="18" charset="0"/>
              </a:rPr>
              <a:t>A focus on the voice and influence of young people is also </a:t>
            </a:r>
            <a:r>
              <a:rPr lang="en-GB" altLang="en-US" sz="1200" dirty="0" err="1">
                <a:ea typeface="Times New Roman" panose="02020603050405020304" pitchFamily="18" charset="0"/>
              </a:rPr>
              <a:t>improtnast</a:t>
            </a:r>
            <a:r>
              <a:rPr lang="en-GB" altLang="en-US" sz="1200" dirty="0">
                <a:ea typeface="Times New Roman" panose="02020603050405020304" pitchFamily="18" charset="0"/>
              </a:rPr>
              <a:t> and we will utilise existing groups to inform youth engagement.</a:t>
            </a:r>
            <a:endParaRPr kumimoji="0" lang="en-GB" sz="1200" i="0" u="none" strike="noStrike" kern="1200" cap="none" spc="0" normalizeH="0" baseline="0" noProof="0" dirty="0">
              <a:ln>
                <a:noFill/>
              </a:ln>
              <a:solidFill>
                <a:srgbClr val="262626"/>
              </a:solidFill>
              <a:effectLst/>
              <a:uLnTx/>
              <a:uFillTx/>
              <a:ea typeface="InterFace" charset="0"/>
              <a:cs typeface="InterFace" charset="0"/>
            </a:endParaRPr>
          </a:p>
          <a:p>
            <a:pPr marL="0" marR="0" lvl="0" indent="0" algn="ctr" defTabSz="914400" rtl="0" eaLnBrk="1" fontAlgn="auto" latinLnBrk="0" hangingPunct="1">
              <a:lnSpc>
                <a:spcPts val="1905"/>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262626"/>
              </a:solidFill>
              <a:effectLst/>
              <a:uLnTx/>
              <a:uFillTx/>
              <a:latin typeface="Calibri" panose="020F0502020204030204"/>
              <a:ea typeface="InterFace" charset="0"/>
              <a:cs typeface="InterFace" charset="0"/>
            </a:endParaRPr>
          </a:p>
        </p:txBody>
      </p:sp>
      <p:sp>
        <p:nvSpPr>
          <p:cNvPr id="27" name="TextBox 26">
            <a:extLst>
              <a:ext uri="{FF2B5EF4-FFF2-40B4-BE49-F238E27FC236}">
                <a16:creationId xmlns:a16="http://schemas.microsoft.com/office/drawing/2014/main" id="{D8E2D99D-9A49-4BFE-B59E-254092A17765}"/>
              </a:ext>
            </a:extLst>
          </p:cNvPr>
          <p:cNvSpPr txBox="1"/>
          <p:nvPr/>
        </p:nvSpPr>
        <p:spPr>
          <a:xfrm>
            <a:off x="3142044" y="2205058"/>
            <a:ext cx="2804402" cy="3985200"/>
          </a:xfrm>
          <a:custGeom>
            <a:avLst/>
            <a:gdLst>
              <a:gd name="connsiteX0" fmla="*/ 0 w 2804402"/>
              <a:gd name="connsiteY0" fmla="*/ 0 h 3985200"/>
              <a:gd name="connsiteX1" fmla="*/ 2804402 w 2804402"/>
              <a:gd name="connsiteY1" fmla="*/ 0 h 3985200"/>
              <a:gd name="connsiteX2" fmla="*/ 2804402 w 2804402"/>
              <a:gd name="connsiteY2" fmla="*/ 3985200 h 3985200"/>
              <a:gd name="connsiteX3" fmla="*/ 0 w 2804402"/>
              <a:gd name="connsiteY3" fmla="*/ 3985200 h 3985200"/>
              <a:gd name="connsiteX4" fmla="*/ 0 w 2804402"/>
              <a:gd name="connsiteY4" fmla="*/ 0 h 398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4402" h="3985200" extrusionOk="0">
                <a:moveTo>
                  <a:pt x="0" y="0"/>
                </a:moveTo>
                <a:cubicBezTo>
                  <a:pt x="1135621" y="36058"/>
                  <a:pt x="2157784" y="38298"/>
                  <a:pt x="2804402" y="0"/>
                </a:cubicBezTo>
                <a:cubicBezTo>
                  <a:pt x="2917793" y="1381422"/>
                  <a:pt x="2682661" y="2341514"/>
                  <a:pt x="2804402" y="3985200"/>
                </a:cubicBezTo>
                <a:cubicBezTo>
                  <a:pt x="1712256" y="4145876"/>
                  <a:pt x="1386555" y="4006704"/>
                  <a:pt x="0" y="3985200"/>
                </a:cubicBezTo>
                <a:cubicBezTo>
                  <a:pt x="157052" y="2358666"/>
                  <a:pt x="-108681" y="1833636"/>
                  <a:pt x="0" y="0"/>
                </a:cubicBezTo>
                <a:close/>
              </a:path>
            </a:pathLst>
          </a:custGeom>
          <a:noFill/>
          <a:ln w="19050">
            <a:solidFill>
              <a:srgbClr val="276126"/>
            </a:solidFill>
            <a:extLst>
              <a:ext uri="{C807C97D-BFC1-408E-A445-0C87EB9F89A2}">
                <ask:lineSketchStyleProps xmlns:ask="http://schemas.microsoft.com/office/drawing/2018/sketchyshapes" sd="4039058586">
                  <a:prstGeom prst="rect">
                    <a:avLst/>
                  </a:prstGeom>
                  <ask:type>
                    <ask:lineSketchCurved/>
                  </ask:type>
                </ask:lineSketchStyleProps>
              </a:ext>
            </a:extLst>
          </a:ln>
        </p:spPr>
        <p:txBody>
          <a:bodyPr wrap="square" lIns="0" tIns="0" rIns="0" bIns="0" rtlCol="0" anchor="t">
            <a:noAutofit/>
          </a:bodyPr>
          <a:lstStyle/>
          <a:p>
            <a:pPr marL="0" marR="0" lvl="0" indent="0" algn="ctr" defTabSz="914400" rtl="0" eaLnBrk="1" fontAlgn="auto" latinLnBrk="0" hangingPunct="1">
              <a:lnSpc>
                <a:spcPts val="1905"/>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262626"/>
              </a:solidFill>
              <a:effectLst/>
              <a:uLnTx/>
              <a:uFillTx/>
              <a:latin typeface="Calibri" panose="020F0502020204030204"/>
              <a:ea typeface="InterFace" charset="0"/>
              <a:cs typeface="InterFace" charset="0"/>
            </a:endParaRPr>
          </a:p>
          <a:p>
            <a:pPr marL="0" marR="0" lvl="0" indent="0" algn="ctr" defTabSz="914400" rtl="0" eaLnBrk="1" fontAlgn="auto" latinLnBrk="0" hangingPunct="1">
              <a:lnSpc>
                <a:spcPts val="1905"/>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262626"/>
              </a:solidFill>
              <a:effectLst/>
              <a:uLnTx/>
              <a:uFillTx/>
              <a:latin typeface="Calibri" panose="020F0502020204030204"/>
              <a:ea typeface="InterFace" charset="0"/>
              <a:cs typeface="InterFace" charset="0"/>
            </a:endParaRPr>
          </a:p>
          <a:p>
            <a:pPr marL="0" marR="0" lvl="0" indent="0" algn="ctr" defTabSz="914400" rtl="0" eaLnBrk="1" fontAlgn="auto" latinLnBrk="0" hangingPunct="1">
              <a:lnSpc>
                <a:spcPts val="1905"/>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262626"/>
              </a:solidFill>
              <a:effectLst/>
              <a:uLnTx/>
              <a:uFillTx/>
              <a:latin typeface="Calibri" panose="020F0502020204030204"/>
              <a:ea typeface="InterFace" charset="0"/>
              <a:cs typeface="InterFace" charset="0"/>
            </a:endParaRPr>
          </a:p>
          <a:p>
            <a:pPr marL="0" marR="0" lvl="0" indent="0" algn="ctr" defTabSz="914400" rtl="0" eaLnBrk="1" fontAlgn="auto" latinLnBrk="0" hangingPunct="1">
              <a:lnSpc>
                <a:spcPts val="1905"/>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262626"/>
              </a:solidFill>
              <a:effectLst/>
              <a:uLnTx/>
              <a:uFillTx/>
              <a:latin typeface="Calibri" panose="020F0502020204030204"/>
              <a:ea typeface="InterFace" charset="0"/>
              <a:cs typeface="InterFace" charset="0"/>
            </a:endParaRPr>
          </a:p>
          <a:p>
            <a:pPr marL="0" marR="0" lvl="0" indent="0" algn="ctr" defTabSz="914400" rtl="0" eaLnBrk="1" fontAlgn="auto" latinLnBrk="0" hangingPunct="1">
              <a:lnSpc>
                <a:spcPts val="1905"/>
              </a:lnSpc>
              <a:spcBef>
                <a:spcPts val="400"/>
              </a:spcBef>
              <a:buClrTx/>
              <a:buSzTx/>
              <a:buFontTx/>
              <a:buNone/>
              <a:tabLst/>
              <a:defRPr/>
            </a:pPr>
            <a:r>
              <a:rPr kumimoji="0" lang="en-GB" sz="1400" b="1" i="0" u="none" strike="noStrike" kern="1200" cap="none" spc="0" normalizeH="0" baseline="0" noProof="0" dirty="0">
                <a:ln>
                  <a:noFill/>
                </a:ln>
                <a:solidFill>
                  <a:srgbClr val="262626"/>
                </a:solidFill>
                <a:effectLst/>
                <a:uLnTx/>
                <a:uFillTx/>
                <a:latin typeface="Calibri" panose="020F0502020204030204"/>
                <a:ea typeface="InterFace" charset="0"/>
                <a:cs typeface="InterFace" charset="0"/>
              </a:rPr>
              <a:t>Engagement with </a:t>
            </a:r>
            <a:r>
              <a:rPr lang="en-GB" sz="1400" b="1" dirty="0">
                <a:solidFill>
                  <a:srgbClr val="262626"/>
                </a:solidFill>
                <a:latin typeface="Calibri" panose="020F0502020204030204"/>
                <a:ea typeface="InterFace" charset="0"/>
                <a:cs typeface="InterFace" charset="0"/>
              </a:rPr>
              <a:t>LASOB</a:t>
            </a:r>
            <a:r>
              <a:rPr kumimoji="0" lang="en-GB" sz="1400" b="1" i="0" u="none" strike="noStrike" kern="1200" cap="none" spc="0" normalizeH="0" baseline="0" noProof="0" dirty="0">
                <a:ln>
                  <a:noFill/>
                </a:ln>
                <a:solidFill>
                  <a:srgbClr val="262626"/>
                </a:solidFill>
                <a:effectLst/>
                <a:uLnTx/>
                <a:uFillTx/>
                <a:latin typeface="Calibri" panose="020F0502020204030204"/>
                <a:ea typeface="InterFace" charset="0"/>
                <a:cs typeface="InterFace" charset="0"/>
              </a:rPr>
              <a:t> members at meetings and across the partnership </a:t>
            </a:r>
          </a:p>
          <a:p>
            <a:pPr lvl="0" algn="ctr">
              <a:lnSpc>
                <a:spcPts val="1905"/>
              </a:lnSpc>
              <a:spcBef>
                <a:spcPts val="400"/>
              </a:spcBef>
              <a:defRPr/>
            </a:pPr>
            <a:r>
              <a:rPr lang="en-GB" altLang="en-US" sz="1200" dirty="0">
                <a:ea typeface="Times New Roman" panose="02020603050405020304" pitchFamily="18" charset="0"/>
              </a:rPr>
              <a:t>LASOB model some of the behaviours and join-up we want to see and provide the      4Cs + D across London adolescent safeguarding initiatives and policy. Recommendations are made to organisations, ALDCS or the London Safeguarding Children Partnership.</a:t>
            </a:r>
            <a:endParaRPr kumimoji="0" lang="en-GB" sz="1200" b="0" i="0" u="none" strike="noStrike" kern="1200" cap="none" spc="0" normalizeH="0" baseline="0" noProof="0" dirty="0">
              <a:ln>
                <a:noFill/>
              </a:ln>
              <a:solidFill>
                <a:srgbClr val="262626"/>
              </a:solidFill>
              <a:effectLst/>
              <a:uLnTx/>
              <a:uFillTx/>
              <a:latin typeface="Calibri" panose="020F0502020204030204"/>
              <a:ea typeface="InterFace" charset="0"/>
              <a:cs typeface="InterFace" charset="0"/>
            </a:endParaRPr>
          </a:p>
        </p:txBody>
      </p:sp>
      <p:sp>
        <p:nvSpPr>
          <p:cNvPr id="34" name="TextBox 33">
            <a:extLst>
              <a:ext uri="{FF2B5EF4-FFF2-40B4-BE49-F238E27FC236}">
                <a16:creationId xmlns:a16="http://schemas.microsoft.com/office/drawing/2014/main" id="{DC35B2DE-17E4-48E9-A066-85CA40E11BC1}"/>
              </a:ext>
            </a:extLst>
          </p:cNvPr>
          <p:cNvSpPr txBox="1"/>
          <p:nvPr/>
        </p:nvSpPr>
        <p:spPr>
          <a:xfrm>
            <a:off x="6195661" y="2190771"/>
            <a:ext cx="2804402" cy="3983606"/>
          </a:xfrm>
          <a:custGeom>
            <a:avLst/>
            <a:gdLst>
              <a:gd name="connsiteX0" fmla="*/ 0 w 2804402"/>
              <a:gd name="connsiteY0" fmla="*/ 0 h 3983606"/>
              <a:gd name="connsiteX1" fmla="*/ 2804402 w 2804402"/>
              <a:gd name="connsiteY1" fmla="*/ 0 h 3983606"/>
              <a:gd name="connsiteX2" fmla="*/ 2804402 w 2804402"/>
              <a:gd name="connsiteY2" fmla="*/ 3983606 h 3983606"/>
              <a:gd name="connsiteX3" fmla="*/ 0 w 2804402"/>
              <a:gd name="connsiteY3" fmla="*/ 3983606 h 3983606"/>
              <a:gd name="connsiteX4" fmla="*/ 0 w 2804402"/>
              <a:gd name="connsiteY4" fmla="*/ 0 h 3983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4402" h="3983606" extrusionOk="0">
                <a:moveTo>
                  <a:pt x="0" y="0"/>
                </a:moveTo>
                <a:cubicBezTo>
                  <a:pt x="1135621" y="36058"/>
                  <a:pt x="2157784" y="38298"/>
                  <a:pt x="2804402" y="0"/>
                </a:cubicBezTo>
                <a:cubicBezTo>
                  <a:pt x="2917793" y="451561"/>
                  <a:pt x="2682661" y="3001271"/>
                  <a:pt x="2804402" y="3983606"/>
                </a:cubicBezTo>
                <a:cubicBezTo>
                  <a:pt x="1712256" y="4144282"/>
                  <a:pt x="1386555" y="4005110"/>
                  <a:pt x="0" y="3983606"/>
                </a:cubicBezTo>
                <a:cubicBezTo>
                  <a:pt x="157052" y="3207871"/>
                  <a:pt x="-108681" y="1112989"/>
                  <a:pt x="0" y="0"/>
                </a:cubicBezTo>
                <a:close/>
              </a:path>
            </a:pathLst>
          </a:custGeom>
          <a:noFill/>
          <a:ln w="19050">
            <a:solidFill>
              <a:srgbClr val="276126"/>
            </a:solidFill>
            <a:extLst>
              <a:ext uri="{C807C97D-BFC1-408E-A445-0C87EB9F89A2}">
                <ask:lineSketchStyleProps xmlns:ask="http://schemas.microsoft.com/office/drawing/2018/sketchyshapes" sd="4039058586">
                  <a:prstGeom prst="rect">
                    <a:avLst/>
                  </a:prstGeom>
                  <ask:type>
                    <ask:lineSketchCurved/>
                  </ask:type>
                </ask:lineSketchStyleProps>
              </a:ext>
            </a:extLst>
          </a:ln>
        </p:spPr>
        <p:txBody>
          <a:bodyPr wrap="square" lIns="0" tIns="0" rIns="0" bIns="0" rtlCol="0" anchor="t">
            <a:noAutofit/>
          </a:bodyPr>
          <a:lstStyle/>
          <a:p>
            <a:pPr marL="0" marR="0" lvl="0" indent="0" algn="ctr" defTabSz="914400" rtl="0" eaLnBrk="1" fontAlgn="auto" latinLnBrk="0" hangingPunct="1">
              <a:lnSpc>
                <a:spcPts val="1905"/>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262626"/>
              </a:solidFill>
              <a:effectLst/>
              <a:uLnTx/>
              <a:uFillTx/>
              <a:latin typeface="Calibri" panose="020F0502020204030204"/>
              <a:ea typeface="InterFace" charset="0"/>
              <a:cs typeface="InterFace" charset="0"/>
            </a:endParaRPr>
          </a:p>
          <a:p>
            <a:pPr marL="0" marR="0" lvl="0" indent="0" algn="ctr" defTabSz="914400" rtl="0" eaLnBrk="1" fontAlgn="auto" latinLnBrk="0" hangingPunct="1">
              <a:lnSpc>
                <a:spcPts val="1905"/>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262626"/>
              </a:solidFill>
              <a:effectLst/>
              <a:uLnTx/>
              <a:uFillTx/>
              <a:latin typeface="Calibri" panose="020F0502020204030204"/>
              <a:ea typeface="InterFace" charset="0"/>
              <a:cs typeface="InterFace" charset="0"/>
            </a:endParaRPr>
          </a:p>
          <a:p>
            <a:pPr marL="0" marR="0" lvl="0" indent="0" algn="ctr" defTabSz="914400" rtl="0" eaLnBrk="1" fontAlgn="auto" latinLnBrk="0" hangingPunct="1">
              <a:lnSpc>
                <a:spcPts val="1905"/>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262626"/>
              </a:solidFill>
              <a:effectLst/>
              <a:uLnTx/>
              <a:uFillTx/>
              <a:latin typeface="Calibri" panose="020F0502020204030204"/>
              <a:ea typeface="InterFace" charset="0"/>
              <a:cs typeface="InterFace" charset="0"/>
            </a:endParaRPr>
          </a:p>
          <a:p>
            <a:pPr marL="0" marR="0" lvl="0" indent="0" algn="ctr" defTabSz="914400" rtl="0" eaLnBrk="1" fontAlgn="auto" latinLnBrk="0" hangingPunct="1">
              <a:lnSpc>
                <a:spcPts val="1905"/>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262626"/>
              </a:solidFill>
              <a:effectLst/>
              <a:uLnTx/>
              <a:uFillTx/>
              <a:latin typeface="Calibri" panose="020F0502020204030204"/>
              <a:ea typeface="InterFace" charset="0"/>
              <a:cs typeface="InterFace" charset="0"/>
            </a:endParaRPr>
          </a:p>
          <a:p>
            <a:pPr marL="0" marR="0" lvl="0" indent="0" algn="ctr" defTabSz="914400" rtl="0" eaLnBrk="1" fontAlgn="auto" latinLnBrk="0" hangingPunct="1">
              <a:lnSpc>
                <a:spcPts val="1905"/>
              </a:lnSpc>
              <a:spcBef>
                <a:spcPts val="400"/>
              </a:spcBef>
              <a:buClrTx/>
              <a:buSzTx/>
              <a:buFontTx/>
              <a:buNone/>
              <a:tabLst/>
              <a:defRPr/>
            </a:pPr>
            <a:r>
              <a:rPr kumimoji="0" lang="en-GB" sz="1400" b="1" i="0" u="none" strike="noStrike" kern="1200" cap="none" spc="0" normalizeH="0" baseline="0" noProof="0" dirty="0">
                <a:ln>
                  <a:noFill/>
                </a:ln>
                <a:solidFill>
                  <a:srgbClr val="262626"/>
                </a:solidFill>
                <a:effectLst/>
                <a:uLnTx/>
                <a:uFillTx/>
                <a:latin typeface="Calibri" panose="020F0502020204030204"/>
                <a:ea typeface="InterFace" charset="0"/>
                <a:cs typeface="InterFace" charset="0"/>
              </a:rPr>
              <a:t>Engagement and Development by  expert groups </a:t>
            </a:r>
          </a:p>
          <a:p>
            <a:pPr marL="0" marR="0" lvl="0" indent="0" algn="ctr" defTabSz="914400" rtl="0" eaLnBrk="1" fontAlgn="auto" latinLnBrk="0" hangingPunct="1">
              <a:lnSpc>
                <a:spcPts val="1905"/>
              </a:lnSpc>
              <a:spcBef>
                <a:spcPts val="400"/>
              </a:spcBef>
              <a:spcAft>
                <a:spcPts val="0"/>
              </a:spcAft>
              <a:buClrTx/>
              <a:buSzTx/>
              <a:buFontTx/>
              <a:buNone/>
              <a:tabLst/>
              <a:defRPr/>
            </a:pPr>
            <a:r>
              <a:rPr kumimoji="0" lang="en-GB" sz="1200" i="0" u="none" strike="noStrike" kern="1200" cap="none" spc="0" normalizeH="0" baseline="0" noProof="0" dirty="0">
                <a:ln>
                  <a:noFill/>
                </a:ln>
                <a:solidFill>
                  <a:srgbClr val="262626"/>
                </a:solidFill>
                <a:effectLst/>
                <a:uLnTx/>
                <a:uFillTx/>
                <a:latin typeface="Calibri" panose="020F0502020204030204"/>
                <a:ea typeface="InterFace" charset="0"/>
                <a:cs typeface="InterFace" charset="0"/>
              </a:rPr>
              <a:t>If a workstream requires expertise LASOB will look to the membership to consider commissioning work to experts in the field. For example the Social Care practice leaders are engaging with wider group of Practice leaders to develop the child protection guidelines for extra familial harm. </a:t>
            </a:r>
            <a:r>
              <a:rPr lang="en-GB" sz="1200" dirty="0">
                <a:solidFill>
                  <a:srgbClr val="262626"/>
                </a:solidFill>
                <a:latin typeface="Calibri" panose="020F0502020204030204"/>
                <a:ea typeface="InterFace" charset="0"/>
                <a:cs typeface="InterFace" charset="0"/>
              </a:rPr>
              <a:t>Expert groups also include experts by experience such as young people, community groups  and  parents/carers</a:t>
            </a:r>
            <a:r>
              <a:rPr lang="en-GB" sz="1400" dirty="0">
                <a:solidFill>
                  <a:srgbClr val="262626"/>
                </a:solidFill>
                <a:latin typeface="Calibri" panose="020F0502020204030204"/>
                <a:ea typeface="InterFace" charset="0"/>
                <a:cs typeface="InterFace" charset="0"/>
              </a:rPr>
              <a:t>. </a:t>
            </a:r>
            <a:endParaRPr kumimoji="0" lang="en-GB" sz="1400" i="0" u="none" strike="noStrike" kern="1200" cap="none" spc="0" normalizeH="0" baseline="0" noProof="0" dirty="0">
              <a:ln>
                <a:noFill/>
              </a:ln>
              <a:solidFill>
                <a:srgbClr val="262626"/>
              </a:solidFill>
              <a:effectLst/>
              <a:uLnTx/>
              <a:uFillTx/>
              <a:latin typeface="Calibri" panose="020F0502020204030204"/>
              <a:ea typeface="InterFace" charset="0"/>
              <a:cs typeface="InterFace" charset="0"/>
            </a:endParaRPr>
          </a:p>
          <a:p>
            <a:pPr marL="0" marR="0" lvl="0" indent="0" algn="ctr" defTabSz="914400" rtl="0" eaLnBrk="1" fontAlgn="auto" latinLnBrk="0" hangingPunct="1">
              <a:lnSpc>
                <a:spcPts val="1905"/>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262626"/>
              </a:solidFill>
              <a:effectLst/>
              <a:uLnTx/>
              <a:uFillTx/>
              <a:latin typeface="Calibri" panose="020F0502020204030204"/>
              <a:ea typeface="InterFace" charset="0"/>
              <a:cs typeface="InterFace" charset="0"/>
            </a:endParaRPr>
          </a:p>
        </p:txBody>
      </p:sp>
      <p:sp>
        <p:nvSpPr>
          <p:cNvPr id="36" name="TextBox 35">
            <a:extLst>
              <a:ext uri="{FF2B5EF4-FFF2-40B4-BE49-F238E27FC236}">
                <a16:creationId xmlns:a16="http://schemas.microsoft.com/office/drawing/2014/main" id="{0E9D48FA-2DA2-43EB-8A3F-0ECEAC78FB34}"/>
              </a:ext>
            </a:extLst>
          </p:cNvPr>
          <p:cNvSpPr txBox="1"/>
          <p:nvPr/>
        </p:nvSpPr>
        <p:spPr>
          <a:xfrm>
            <a:off x="9221801" y="2190770"/>
            <a:ext cx="2804402" cy="3983605"/>
          </a:xfrm>
          <a:custGeom>
            <a:avLst/>
            <a:gdLst>
              <a:gd name="connsiteX0" fmla="*/ 0 w 2804402"/>
              <a:gd name="connsiteY0" fmla="*/ 0 h 3983605"/>
              <a:gd name="connsiteX1" fmla="*/ 2804402 w 2804402"/>
              <a:gd name="connsiteY1" fmla="*/ 0 h 3983605"/>
              <a:gd name="connsiteX2" fmla="*/ 2804402 w 2804402"/>
              <a:gd name="connsiteY2" fmla="*/ 3983605 h 3983605"/>
              <a:gd name="connsiteX3" fmla="*/ 0 w 2804402"/>
              <a:gd name="connsiteY3" fmla="*/ 3983605 h 3983605"/>
              <a:gd name="connsiteX4" fmla="*/ 0 w 2804402"/>
              <a:gd name="connsiteY4" fmla="*/ 0 h 3983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4402" h="3983605" extrusionOk="0">
                <a:moveTo>
                  <a:pt x="0" y="0"/>
                </a:moveTo>
                <a:cubicBezTo>
                  <a:pt x="1135621" y="36058"/>
                  <a:pt x="2157784" y="38298"/>
                  <a:pt x="2804402" y="0"/>
                </a:cubicBezTo>
                <a:cubicBezTo>
                  <a:pt x="2917793" y="451978"/>
                  <a:pt x="2682661" y="3001685"/>
                  <a:pt x="2804402" y="3983605"/>
                </a:cubicBezTo>
                <a:cubicBezTo>
                  <a:pt x="1712256" y="4144281"/>
                  <a:pt x="1386555" y="4005109"/>
                  <a:pt x="0" y="3983605"/>
                </a:cubicBezTo>
                <a:cubicBezTo>
                  <a:pt x="157052" y="3207404"/>
                  <a:pt x="-108681" y="1112537"/>
                  <a:pt x="0" y="0"/>
                </a:cubicBezTo>
                <a:close/>
              </a:path>
            </a:pathLst>
          </a:custGeom>
          <a:noFill/>
          <a:ln w="19050">
            <a:solidFill>
              <a:srgbClr val="276126"/>
            </a:solidFill>
            <a:extLst>
              <a:ext uri="{C807C97D-BFC1-408E-A445-0C87EB9F89A2}">
                <ask:lineSketchStyleProps xmlns:ask="http://schemas.microsoft.com/office/drawing/2018/sketchyshapes" sd="4039058586">
                  <a:prstGeom prst="rect">
                    <a:avLst/>
                  </a:prstGeom>
                  <ask:type>
                    <ask:lineSketchCurved/>
                  </ask:type>
                </ask:lineSketchStyleProps>
              </a:ext>
            </a:extLst>
          </a:ln>
        </p:spPr>
        <p:txBody>
          <a:bodyPr wrap="square" lIns="0" tIns="0" rIns="0" bIns="0" rtlCol="0" anchor="t">
            <a:noAutofit/>
          </a:bodyPr>
          <a:lstStyle/>
          <a:p>
            <a:pPr marL="0" marR="0" lvl="0" indent="0" algn="ctr" defTabSz="914400" rtl="0" eaLnBrk="1" fontAlgn="auto" latinLnBrk="0" hangingPunct="1">
              <a:lnSpc>
                <a:spcPts val="1905"/>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262626"/>
              </a:solidFill>
              <a:effectLst/>
              <a:uLnTx/>
              <a:uFillTx/>
              <a:latin typeface="Calibri" panose="020F0502020204030204"/>
              <a:ea typeface="InterFace" charset="0"/>
              <a:cs typeface="InterFace" charset="0"/>
            </a:endParaRPr>
          </a:p>
          <a:p>
            <a:pPr marL="0" marR="0" lvl="0" indent="0" algn="ctr" defTabSz="914400" rtl="0" eaLnBrk="1" fontAlgn="auto" latinLnBrk="0" hangingPunct="1">
              <a:lnSpc>
                <a:spcPts val="1905"/>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262626"/>
              </a:solidFill>
              <a:effectLst/>
              <a:uLnTx/>
              <a:uFillTx/>
              <a:latin typeface="Calibri" panose="020F0502020204030204"/>
              <a:ea typeface="InterFace" charset="0"/>
              <a:cs typeface="InterFace" charset="0"/>
            </a:endParaRPr>
          </a:p>
          <a:p>
            <a:pPr marL="0" marR="0" lvl="0" indent="0" algn="ctr" defTabSz="914400" rtl="0" eaLnBrk="1" fontAlgn="auto" latinLnBrk="0" hangingPunct="1">
              <a:lnSpc>
                <a:spcPts val="1905"/>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262626"/>
              </a:solidFill>
              <a:effectLst/>
              <a:uLnTx/>
              <a:uFillTx/>
              <a:latin typeface="Calibri" panose="020F0502020204030204"/>
              <a:ea typeface="InterFace" charset="0"/>
              <a:cs typeface="InterFace" charset="0"/>
            </a:endParaRPr>
          </a:p>
          <a:p>
            <a:pPr marL="0" marR="0" lvl="0" indent="0" algn="ctr" defTabSz="914400" rtl="0" eaLnBrk="1" fontAlgn="auto" latinLnBrk="0" hangingPunct="1">
              <a:lnSpc>
                <a:spcPts val="1905"/>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262626"/>
              </a:solidFill>
              <a:effectLst/>
              <a:uLnTx/>
              <a:uFillTx/>
              <a:latin typeface="Calibri" panose="020F0502020204030204"/>
              <a:ea typeface="InterFace" charset="0"/>
              <a:cs typeface="InterFace" charset="0"/>
            </a:endParaRPr>
          </a:p>
          <a:p>
            <a:pPr marL="0" marR="0" lvl="0" indent="0" algn="ctr" defTabSz="914400" rtl="0" eaLnBrk="1" fontAlgn="auto" latinLnBrk="0" hangingPunct="1">
              <a:lnSpc>
                <a:spcPts val="1905"/>
              </a:lnSpc>
              <a:spcBef>
                <a:spcPts val="400"/>
              </a:spcBef>
              <a:spcAft>
                <a:spcPts val="0"/>
              </a:spcAft>
              <a:buClrTx/>
              <a:buSzTx/>
              <a:buFontTx/>
              <a:buNone/>
              <a:tabLst/>
              <a:defRPr/>
            </a:pPr>
            <a:r>
              <a:rPr kumimoji="0" lang="en-GB" sz="1400" b="1" i="0" u="none" strike="noStrike" kern="1200" cap="none" spc="0" normalizeH="0" baseline="0" noProof="0" dirty="0">
                <a:ln>
                  <a:noFill/>
                </a:ln>
                <a:solidFill>
                  <a:srgbClr val="262626"/>
                </a:solidFill>
                <a:effectLst/>
                <a:uLnTx/>
                <a:uFillTx/>
                <a:latin typeface="Calibri" panose="020F0502020204030204"/>
                <a:ea typeface="InterFace" charset="0"/>
                <a:cs typeface="InterFace" charset="0"/>
              </a:rPr>
              <a:t>Task and finish groups                           as identified </a:t>
            </a:r>
          </a:p>
          <a:p>
            <a:pPr marL="0" marR="0" lvl="0" indent="0" algn="ctr" defTabSz="914400" rtl="0" eaLnBrk="1" fontAlgn="auto" latinLnBrk="0" hangingPunct="1">
              <a:lnSpc>
                <a:spcPts val="1905"/>
              </a:lnSpc>
              <a:spcBef>
                <a:spcPts val="400"/>
              </a:spcBef>
              <a:spcAft>
                <a:spcPts val="0"/>
              </a:spcAft>
              <a:buClrTx/>
              <a:buSzTx/>
              <a:buFontTx/>
              <a:buNone/>
              <a:tabLst/>
              <a:defRPr/>
            </a:pPr>
            <a:r>
              <a:rPr lang="en-GB" sz="1200" dirty="0">
                <a:solidFill>
                  <a:srgbClr val="262626"/>
                </a:solidFill>
                <a:latin typeface="Calibri" panose="020F0502020204030204"/>
                <a:ea typeface="InterFace" charset="0"/>
                <a:cs typeface="InterFace" charset="0"/>
              </a:rPr>
              <a:t>LASOB members may be involved in multi agency task and finish group or focus group for action or consideration of a particular topic for recommendations to the wider LASOB board members.</a:t>
            </a:r>
            <a:endParaRPr kumimoji="0" lang="en-GB" sz="1200" i="0" u="none" strike="noStrike" kern="1200" cap="none" spc="0" normalizeH="0" baseline="0" noProof="0" dirty="0">
              <a:ln>
                <a:noFill/>
              </a:ln>
              <a:solidFill>
                <a:srgbClr val="262626"/>
              </a:solidFill>
              <a:effectLst/>
              <a:uLnTx/>
              <a:uFillTx/>
              <a:latin typeface="Calibri" panose="020F0502020204030204"/>
              <a:ea typeface="InterFace" charset="0"/>
              <a:cs typeface="InterFace" charset="0"/>
            </a:endParaRPr>
          </a:p>
          <a:p>
            <a:pPr marL="0" marR="0" lvl="0" indent="0" algn="ctr" defTabSz="914400" rtl="0" eaLnBrk="1" fontAlgn="auto" latinLnBrk="0" hangingPunct="1">
              <a:lnSpc>
                <a:spcPts val="1905"/>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262626"/>
              </a:solidFill>
              <a:effectLst/>
              <a:uLnTx/>
              <a:uFillTx/>
              <a:latin typeface="Calibri" panose="020F0502020204030204"/>
              <a:ea typeface="InterFace" charset="0"/>
              <a:cs typeface="InterFace" charset="0"/>
            </a:endParaRPr>
          </a:p>
        </p:txBody>
      </p:sp>
      <p:pic>
        <p:nvPicPr>
          <p:cNvPr id="38" name="Graphic 37" descr="Target Audience">
            <a:extLst>
              <a:ext uri="{FF2B5EF4-FFF2-40B4-BE49-F238E27FC236}">
                <a16:creationId xmlns:a16="http://schemas.microsoft.com/office/drawing/2014/main" id="{81191A4C-ABEE-4975-B6D3-4AD2D8F1A76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140662" y="2323580"/>
            <a:ext cx="914400" cy="914400"/>
          </a:xfrm>
          <a:prstGeom prst="rect">
            <a:avLst/>
          </a:prstGeom>
        </p:spPr>
      </p:pic>
      <p:pic>
        <p:nvPicPr>
          <p:cNvPr id="39" name="Graphic 38" descr="Head with gears">
            <a:extLst>
              <a:ext uri="{FF2B5EF4-FFF2-40B4-BE49-F238E27FC236}">
                <a16:creationId xmlns:a16="http://schemas.microsoft.com/office/drawing/2014/main" id="{2B7265B8-0AAC-4192-AE01-69802078AE7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0261839" y="2323580"/>
            <a:ext cx="914400" cy="914400"/>
          </a:xfrm>
          <a:prstGeom prst="rect">
            <a:avLst/>
          </a:prstGeom>
        </p:spPr>
      </p:pic>
      <p:pic>
        <p:nvPicPr>
          <p:cNvPr id="40" name="Graphic 39" descr="Social network">
            <a:extLst>
              <a:ext uri="{FF2B5EF4-FFF2-40B4-BE49-F238E27FC236}">
                <a16:creationId xmlns:a16="http://schemas.microsoft.com/office/drawing/2014/main" id="{AF4B0CDB-74F1-492F-8D40-A118B29F3B5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022006" y="2323580"/>
            <a:ext cx="914400" cy="914400"/>
          </a:xfrm>
          <a:prstGeom prst="rect">
            <a:avLst/>
          </a:prstGeom>
        </p:spPr>
      </p:pic>
      <p:pic>
        <p:nvPicPr>
          <p:cNvPr id="41" name="Graphic 40" descr="Venn diagram">
            <a:extLst>
              <a:ext uri="{FF2B5EF4-FFF2-40B4-BE49-F238E27FC236}">
                <a16:creationId xmlns:a16="http://schemas.microsoft.com/office/drawing/2014/main" id="{8705B521-F220-423C-99A7-A8B7908442E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4087045" y="2323580"/>
            <a:ext cx="914400" cy="914400"/>
          </a:xfrm>
          <a:prstGeom prst="rect">
            <a:avLst/>
          </a:prstGeom>
        </p:spPr>
      </p:pic>
    </p:spTree>
    <p:extLst>
      <p:ext uri="{BB962C8B-B14F-4D97-AF65-F5344CB8AC3E}">
        <p14:creationId xmlns:p14="http://schemas.microsoft.com/office/powerpoint/2010/main" val="3491640693"/>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3EEA4248-5A9C-4D8E-84FB-0F9D62FBC1B9}"/>
              </a:ext>
            </a:extLst>
          </p:cNvPr>
          <p:cNvSpPr/>
          <p:nvPr/>
        </p:nvSpPr>
        <p:spPr>
          <a:xfrm>
            <a:off x="688669" y="1272013"/>
            <a:ext cx="828000" cy="828000"/>
          </a:xfrm>
          <a:prstGeom prst="ellipse">
            <a:avLst/>
          </a:prstGeom>
          <a:solidFill>
            <a:srgbClr val="2761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262626"/>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504E472-5976-4646-AEB9-E5A0EFB0E1A1}"/>
              </a:ext>
            </a:extLst>
          </p:cNvPr>
          <p:cNvSpPr>
            <a:spLocks noGrp="1"/>
          </p:cNvSpPr>
          <p:nvPr>
            <p:ph type="title"/>
          </p:nvPr>
        </p:nvSpPr>
        <p:spPr>
          <a:xfrm>
            <a:off x="492615" y="476250"/>
            <a:ext cx="11206983" cy="648749"/>
          </a:xfrm>
        </p:spPr>
        <p:txBody>
          <a:bodyPr/>
          <a:lstStyle/>
          <a:p>
            <a:r>
              <a:rPr lang="en-GB" dirty="0" err="1">
                <a:solidFill>
                  <a:srgbClr val="276126"/>
                </a:solidFill>
              </a:rPr>
              <a:t>Lasob</a:t>
            </a:r>
            <a:r>
              <a:rPr lang="en-GB" dirty="0">
                <a:solidFill>
                  <a:srgbClr val="276126"/>
                </a:solidFill>
              </a:rPr>
              <a:t> MEMBERSHIP – ACOUNTABLE TO </a:t>
            </a:r>
            <a:r>
              <a:rPr lang="en-GB" dirty="0" err="1">
                <a:solidFill>
                  <a:srgbClr val="276126"/>
                </a:solidFill>
              </a:rPr>
              <a:t>lscp</a:t>
            </a:r>
            <a:r>
              <a:rPr lang="en-GB" dirty="0">
                <a:solidFill>
                  <a:srgbClr val="276126"/>
                </a:solidFill>
              </a:rPr>
              <a:t> EXECUATIVE AND WILL REPORT INTO </a:t>
            </a:r>
            <a:r>
              <a:rPr lang="en-GB" dirty="0" err="1">
                <a:solidFill>
                  <a:srgbClr val="276126"/>
                </a:solidFill>
              </a:rPr>
              <a:t>Aldcs</a:t>
            </a:r>
            <a:r>
              <a:rPr lang="en-GB" dirty="0">
                <a:solidFill>
                  <a:srgbClr val="276126"/>
                </a:solidFill>
              </a:rPr>
              <a:t> and other key networks and governance structures  </a:t>
            </a:r>
          </a:p>
        </p:txBody>
      </p:sp>
      <p:pic>
        <p:nvPicPr>
          <p:cNvPr id="10" name="Graphic 9" descr="Magnifying glass">
            <a:extLst>
              <a:ext uri="{FF2B5EF4-FFF2-40B4-BE49-F238E27FC236}">
                <a16:creationId xmlns:a16="http://schemas.microsoft.com/office/drawing/2014/main" id="{3C166DBD-6A02-4E51-82AC-DD0954E4E60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1834" y="1405187"/>
            <a:ext cx="601251" cy="601251"/>
          </a:xfrm>
          <a:prstGeom prst="rect">
            <a:avLst/>
          </a:prstGeom>
        </p:spPr>
      </p:pic>
      <p:sp>
        <p:nvSpPr>
          <p:cNvPr id="17" name="TextBox 16">
            <a:extLst>
              <a:ext uri="{FF2B5EF4-FFF2-40B4-BE49-F238E27FC236}">
                <a16:creationId xmlns:a16="http://schemas.microsoft.com/office/drawing/2014/main" id="{CA78FA2C-7075-47D9-AE07-9BCCF43FCCBC}"/>
              </a:ext>
            </a:extLst>
          </p:cNvPr>
          <p:cNvSpPr txBox="1"/>
          <p:nvPr/>
        </p:nvSpPr>
        <p:spPr>
          <a:xfrm>
            <a:off x="1930710" y="1272013"/>
            <a:ext cx="3352800" cy="807746"/>
          </a:xfrm>
          <a:prstGeom prst="rect">
            <a:avLst/>
          </a:prstGeom>
          <a:noFill/>
        </p:spPr>
        <p:txBody>
          <a:bodyPr wrap="square" lIns="0" tIns="0" rIns="0" bIns="0" rtlCol="0" anchor="ctr">
            <a:noAutofit/>
          </a:bodyPr>
          <a:lstStyle/>
          <a:p>
            <a:pPr marL="0" marR="0" lvl="0" indent="0" algn="l" defTabSz="914400" rtl="0" eaLnBrk="1" fontAlgn="auto" latinLnBrk="0" hangingPunct="1">
              <a:lnSpc>
                <a:spcPts val="1905"/>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262626"/>
                </a:solidFill>
                <a:effectLst/>
                <a:uLnTx/>
                <a:uFillTx/>
                <a:ea typeface="InterFace" charset="0"/>
                <a:cs typeface="InterFace" charset="0"/>
              </a:rPr>
              <a:t>POLICE</a:t>
            </a:r>
          </a:p>
          <a:p>
            <a:pPr marL="0" marR="0" lvl="0" indent="0" algn="l" defTabSz="914400" rtl="0" eaLnBrk="1" fontAlgn="auto" latinLnBrk="0" hangingPunct="1">
              <a:lnSpc>
                <a:spcPts val="1905"/>
              </a:lnSpc>
              <a:spcBef>
                <a:spcPts val="0"/>
              </a:spcBef>
              <a:spcAft>
                <a:spcPts val="0"/>
              </a:spcAft>
              <a:buClrTx/>
              <a:buSzTx/>
              <a:buFontTx/>
              <a:buNone/>
              <a:tabLst/>
              <a:defRPr/>
            </a:pPr>
            <a:r>
              <a:rPr lang="en-GB" sz="1400" dirty="0">
                <a:solidFill>
                  <a:srgbClr val="262626"/>
                </a:solidFill>
                <a:ea typeface="InterFace" charset="0"/>
                <a:cs typeface="InterFace" charset="0"/>
              </a:rPr>
              <a:t>Safeguarding Commander </a:t>
            </a:r>
            <a:r>
              <a:rPr lang="en-GB" sz="1400">
                <a:solidFill>
                  <a:srgbClr val="262626"/>
                </a:solidFill>
                <a:ea typeface="InterFace" charset="0"/>
                <a:cs typeface="InterFace" charset="0"/>
              </a:rPr>
              <a:t>– Kevin </a:t>
            </a:r>
            <a:r>
              <a:rPr lang="en-GB" sz="1400" dirty="0">
                <a:solidFill>
                  <a:srgbClr val="262626"/>
                </a:solidFill>
                <a:ea typeface="InterFace" charset="0"/>
                <a:cs typeface="InterFace" charset="0"/>
              </a:rPr>
              <a:t>Southworth</a:t>
            </a:r>
          </a:p>
          <a:p>
            <a:pPr marL="0" marR="0" lvl="0" indent="0" algn="l" defTabSz="914400" rtl="0" eaLnBrk="1" fontAlgn="auto" latinLnBrk="0" hangingPunct="1">
              <a:lnSpc>
                <a:spcPts val="1905"/>
              </a:lnSpc>
              <a:spcBef>
                <a:spcPts val="0"/>
              </a:spcBef>
              <a:spcAft>
                <a:spcPts val="0"/>
              </a:spcAft>
              <a:buClrTx/>
              <a:buSzTx/>
              <a:buFontTx/>
              <a:buNone/>
              <a:tabLst/>
              <a:defRPr/>
            </a:pPr>
            <a:r>
              <a:rPr lang="en-GB" sz="1400" dirty="0">
                <a:solidFill>
                  <a:srgbClr val="262626"/>
                </a:solidFill>
                <a:ea typeface="InterFace" charset="0"/>
                <a:cs typeface="InterFace" charset="0"/>
              </a:rPr>
              <a:t>Exploitation – Andy </a:t>
            </a:r>
            <a:r>
              <a:rPr lang="en-GB" sz="1400" dirty="0" err="1">
                <a:solidFill>
                  <a:srgbClr val="262626"/>
                </a:solidFill>
                <a:ea typeface="InterFace" charset="0"/>
                <a:cs typeface="InterFace" charset="0"/>
              </a:rPr>
              <a:t>Furphy</a:t>
            </a:r>
            <a:endParaRPr lang="en-GB" sz="1400" dirty="0">
              <a:solidFill>
                <a:srgbClr val="262626"/>
              </a:solidFill>
              <a:ea typeface="InterFace" charset="0"/>
              <a:cs typeface="InterFace" charset="0"/>
            </a:endParaRPr>
          </a:p>
          <a:p>
            <a:pPr marL="0" marR="0" lvl="0" indent="0" algn="l" defTabSz="914400" rtl="0" eaLnBrk="1" fontAlgn="auto" latinLnBrk="0" hangingPunct="1">
              <a:lnSpc>
                <a:spcPts val="1905"/>
              </a:lnSpc>
              <a:spcBef>
                <a:spcPts val="0"/>
              </a:spcBef>
              <a:spcAft>
                <a:spcPts val="0"/>
              </a:spcAft>
              <a:buClrTx/>
              <a:buSzTx/>
              <a:buFontTx/>
              <a:buNone/>
              <a:tabLst/>
              <a:defRPr/>
            </a:pPr>
            <a:r>
              <a:rPr lang="en-GB" sz="1400" dirty="0">
                <a:solidFill>
                  <a:srgbClr val="262626"/>
                </a:solidFill>
                <a:ea typeface="InterFace" charset="0"/>
                <a:cs typeface="InterFace" charset="0"/>
              </a:rPr>
              <a:t>Child protection</a:t>
            </a:r>
            <a:r>
              <a:rPr kumimoji="0" lang="en-GB" sz="1400" b="0" i="0" u="none" strike="noStrike" kern="1200" cap="none" spc="0" normalizeH="0" baseline="0" noProof="0" dirty="0">
                <a:ln>
                  <a:noFill/>
                </a:ln>
                <a:solidFill>
                  <a:srgbClr val="262626"/>
                </a:solidFill>
                <a:effectLst/>
                <a:uLnTx/>
                <a:uFillTx/>
                <a:ea typeface="InterFace" charset="0"/>
                <a:cs typeface="InterFace" charset="0"/>
              </a:rPr>
              <a:t> – </a:t>
            </a:r>
            <a:r>
              <a:rPr lang="en-GB" sz="1400" dirty="0">
                <a:solidFill>
                  <a:srgbClr val="262626"/>
                </a:solidFill>
                <a:ea typeface="InterFace" charset="0"/>
                <a:cs typeface="InterFace" charset="0"/>
              </a:rPr>
              <a:t>Iain Keating</a:t>
            </a:r>
            <a:endParaRPr kumimoji="0" lang="en-GB" sz="1400" b="0" i="0" u="none" strike="noStrike" kern="1200" cap="none" spc="0" normalizeH="0" baseline="0" noProof="0" dirty="0">
              <a:ln>
                <a:noFill/>
              </a:ln>
              <a:solidFill>
                <a:srgbClr val="262626"/>
              </a:solidFill>
              <a:effectLst/>
              <a:uLnTx/>
              <a:uFillTx/>
              <a:ea typeface="InterFace" charset="0"/>
              <a:cs typeface="InterFace" charset="0"/>
            </a:endParaRPr>
          </a:p>
          <a:p>
            <a:pPr marL="0" marR="0" lvl="0" indent="0" algn="l" defTabSz="914400" rtl="0" eaLnBrk="1" fontAlgn="auto" latinLnBrk="0" hangingPunct="1">
              <a:lnSpc>
                <a:spcPts val="1905"/>
              </a:lnSpc>
              <a:spcBef>
                <a:spcPts val="0"/>
              </a:spcBef>
              <a:spcAft>
                <a:spcPts val="0"/>
              </a:spcAft>
              <a:buClrTx/>
              <a:buSzTx/>
              <a:buFontTx/>
              <a:buNone/>
              <a:tabLst/>
              <a:defRPr/>
            </a:pPr>
            <a:r>
              <a:rPr lang="en-GB" sz="1400" dirty="0">
                <a:solidFill>
                  <a:srgbClr val="262626"/>
                </a:solidFill>
                <a:ea typeface="InterFace" charset="0"/>
                <a:cs typeface="InterFace" charset="0"/>
              </a:rPr>
              <a:t>Missing –  TBC</a:t>
            </a:r>
          </a:p>
          <a:p>
            <a:pPr marL="0" marR="0" lvl="0" indent="0" algn="l" defTabSz="914400" rtl="0" eaLnBrk="1" fontAlgn="auto" latinLnBrk="0" hangingPunct="1">
              <a:lnSpc>
                <a:spcPts val="1905"/>
              </a:lnSpc>
              <a:spcBef>
                <a:spcPts val="0"/>
              </a:spcBef>
              <a:spcAft>
                <a:spcPts val="0"/>
              </a:spcAft>
              <a:buClrTx/>
              <a:buSzTx/>
              <a:buFontTx/>
              <a:buNone/>
              <a:tabLst/>
              <a:defRPr/>
            </a:pPr>
            <a:r>
              <a:rPr lang="en-GB" sz="1400" dirty="0">
                <a:solidFill>
                  <a:srgbClr val="262626"/>
                </a:solidFill>
                <a:ea typeface="InterFace" charset="0"/>
                <a:cs typeface="InterFace" charset="0"/>
              </a:rPr>
              <a:t>MACE – Andrew Grant</a:t>
            </a:r>
          </a:p>
          <a:p>
            <a:pPr marL="0" marR="0" lvl="0" indent="0" algn="l" defTabSz="914400" rtl="0" eaLnBrk="1" fontAlgn="auto" latinLnBrk="0" hangingPunct="1">
              <a:lnSpc>
                <a:spcPts val="1905"/>
              </a:lnSpc>
              <a:spcBef>
                <a:spcPts val="0"/>
              </a:spcBef>
              <a:spcAft>
                <a:spcPts val="0"/>
              </a:spcAft>
              <a:buClrTx/>
              <a:buSzTx/>
              <a:buFontTx/>
              <a:buNone/>
              <a:tabLst/>
              <a:defRPr/>
            </a:pPr>
            <a:endParaRPr lang="en-GB" sz="1400" dirty="0">
              <a:solidFill>
                <a:srgbClr val="262626"/>
              </a:solidFill>
              <a:ea typeface="InterFace" charset="0"/>
              <a:cs typeface="InterFace" charset="0"/>
            </a:endParaRPr>
          </a:p>
        </p:txBody>
      </p:sp>
      <p:sp>
        <p:nvSpPr>
          <p:cNvPr id="18" name="Oval 17">
            <a:extLst>
              <a:ext uri="{FF2B5EF4-FFF2-40B4-BE49-F238E27FC236}">
                <a16:creationId xmlns:a16="http://schemas.microsoft.com/office/drawing/2014/main" id="{5F834970-E2EA-4308-A3DD-87E49A35AE86}"/>
              </a:ext>
            </a:extLst>
          </p:cNvPr>
          <p:cNvSpPr/>
          <p:nvPr/>
        </p:nvSpPr>
        <p:spPr>
          <a:xfrm>
            <a:off x="664980" y="2374645"/>
            <a:ext cx="828000" cy="828000"/>
          </a:xfrm>
          <a:prstGeom prst="ellipse">
            <a:avLst/>
          </a:prstGeom>
          <a:solidFill>
            <a:srgbClr val="2761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262626"/>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5BF5CDB3-62F8-47C3-A4D9-EC095DC65388}"/>
              </a:ext>
            </a:extLst>
          </p:cNvPr>
          <p:cNvSpPr txBox="1"/>
          <p:nvPr/>
        </p:nvSpPr>
        <p:spPr>
          <a:xfrm>
            <a:off x="1930710" y="2515580"/>
            <a:ext cx="4029964" cy="493994"/>
          </a:xfrm>
          <a:prstGeom prst="rect">
            <a:avLst/>
          </a:prstGeom>
          <a:noFill/>
        </p:spPr>
        <p:txBody>
          <a:bodyPr wrap="square" lIns="0" tIns="0" rIns="0" bIns="0" rtlCol="0" anchor="ctr">
            <a:noAutofit/>
          </a:bodyPr>
          <a:lstStyle/>
          <a:p>
            <a:pPr marL="0" marR="0" lvl="0" indent="0" algn="l" defTabSz="914400" rtl="0" eaLnBrk="1" fontAlgn="auto" latinLnBrk="0" hangingPunct="1">
              <a:lnSpc>
                <a:spcPts val="1905"/>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262626"/>
                </a:solidFill>
                <a:effectLst/>
                <a:uLnTx/>
                <a:uFillTx/>
                <a:ea typeface="InterFace" charset="0"/>
                <a:cs typeface="InterFace" charset="0"/>
              </a:rPr>
              <a:t>VIOLENCE REDUCTION UNIT and MOPAC</a:t>
            </a:r>
          </a:p>
          <a:p>
            <a:pPr marL="0" marR="0" lvl="0" indent="0" algn="l" defTabSz="914400" rtl="0" eaLnBrk="1" fontAlgn="auto" latinLnBrk="0" hangingPunct="1">
              <a:lnSpc>
                <a:spcPts val="1905"/>
              </a:lnSpc>
              <a:spcBef>
                <a:spcPts val="0"/>
              </a:spcBef>
              <a:spcAft>
                <a:spcPts val="0"/>
              </a:spcAft>
              <a:buClrTx/>
              <a:buSzTx/>
              <a:buFontTx/>
              <a:buNone/>
              <a:tabLst/>
              <a:defRPr/>
            </a:pPr>
            <a:r>
              <a:rPr lang="en-GB" sz="1400" dirty="0">
                <a:solidFill>
                  <a:srgbClr val="262626"/>
                </a:solidFill>
                <a:ea typeface="InterFace" charset="0"/>
                <a:cs typeface="InterFace" charset="0"/>
              </a:rPr>
              <a:t>Sharon White </a:t>
            </a:r>
            <a:r>
              <a:rPr kumimoji="0" lang="en-GB" sz="1400" b="0" i="0" u="none" strike="noStrike" kern="1200" cap="none" spc="0" normalizeH="0" baseline="0" noProof="0" dirty="0">
                <a:ln>
                  <a:noFill/>
                </a:ln>
                <a:solidFill>
                  <a:srgbClr val="262626"/>
                </a:solidFill>
                <a:effectLst/>
                <a:uLnTx/>
                <a:uFillTx/>
                <a:ea typeface="InterFace" charset="0"/>
                <a:cs typeface="InterFace" charset="0"/>
              </a:rPr>
              <a:t>(VRU)</a:t>
            </a:r>
          </a:p>
          <a:p>
            <a:pPr marL="0" marR="0" lvl="0" indent="0" algn="l" defTabSz="914400" rtl="0" eaLnBrk="1" fontAlgn="auto" latinLnBrk="0" hangingPunct="1">
              <a:lnSpc>
                <a:spcPts val="1905"/>
              </a:lnSpc>
              <a:spcBef>
                <a:spcPts val="0"/>
              </a:spcBef>
              <a:spcAft>
                <a:spcPts val="0"/>
              </a:spcAft>
              <a:buClrTx/>
              <a:buSzTx/>
              <a:buFontTx/>
              <a:buNone/>
              <a:tabLst/>
              <a:defRPr/>
            </a:pPr>
            <a:r>
              <a:rPr lang="en-GB" sz="1400" dirty="0">
                <a:solidFill>
                  <a:srgbClr val="262626"/>
                </a:solidFill>
              </a:rPr>
              <a:t>Geeta </a:t>
            </a:r>
            <a:r>
              <a:rPr lang="en-GB" sz="1400" dirty="0" err="1">
                <a:solidFill>
                  <a:srgbClr val="262626"/>
                </a:solidFill>
              </a:rPr>
              <a:t>Subramanium</a:t>
            </a:r>
            <a:r>
              <a:rPr lang="en-GB" sz="1400" dirty="0">
                <a:solidFill>
                  <a:srgbClr val="262626"/>
                </a:solidFill>
              </a:rPr>
              <a:t> – Mooney (VRU)</a:t>
            </a:r>
            <a:endParaRPr kumimoji="0" lang="en-GB" sz="1400" b="0" i="0" u="none" strike="noStrike" kern="1200" cap="none" spc="0" normalizeH="0" baseline="0" noProof="0" dirty="0">
              <a:ln>
                <a:noFill/>
              </a:ln>
              <a:solidFill>
                <a:srgbClr val="262626"/>
              </a:solidFill>
              <a:effectLst/>
              <a:uLnTx/>
              <a:uFillTx/>
              <a:ea typeface="InterFace" charset="0"/>
              <a:cs typeface="InterFace" charset="0"/>
            </a:endParaRPr>
          </a:p>
          <a:p>
            <a:pPr>
              <a:lnSpc>
                <a:spcPts val="1905"/>
              </a:lnSpc>
              <a:defRPr/>
            </a:pPr>
            <a:r>
              <a:rPr lang="en-GB" sz="1400" dirty="0">
                <a:solidFill>
                  <a:srgbClr val="262626"/>
                </a:solidFill>
              </a:rPr>
              <a:t>Will Balakrishnan (MOPAC)</a:t>
            </a:r>
          </a:p>
        </p:txBody>
      </p:sp>
      <p:sp>
        <p:nvSpPr>
          <p:cNvPr id="20" name="Oval 19">
            <a:extLst>
              <a:ext uri="{FF2B5EF4-FFF2-40B4-BE49-F238E27FC236}">
                <a16:creationId xmlns:a16="http://schemas.microsoft.com/office/drawing/2014/main" id="{BE4C96C9-96E6-4415-A7D2-B1A5AD647DDA}"/>
              </a:ext>
            </a:extLst>
          </p:cNvPr>
          <p:cNvSpPr/>
          <p:nvPr/>
        </p:nvSpPr>
        <p:spPr>
          <a:xfrm>
            <a:off x="6231327" y="1251759"/>
            <a:ext cx="828000" cy="828000"/>
          </a:xfrm>
          <a:prstGeom prst="ellipse">
            <a:avLst/>
          </a:prstGeom>
          <a:solidFill>
            <a:srgbClr val="2761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262626"/>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F559FD44-B4C2-4982-A9BC-53D7B59B41BA}"/>
              </a:ext>
            </a:extLst>
          </p:cNvPr>
          <p:cNvSpPr txBox="1"/>
          <p:nvPr/>
        </p:nvSpPr>
        <p:spPr>
          <a:xfrm>
            <a:off x="7503381" y="913425"/>
            <a:ext cx="3352800" cy="493994"/>
          </a:xfrm>
          <a:prstGeom prst="rect">
            <a:avLst/>
          </a:prstGeom>
          <a:noFill/>
        </p:spPr>
        <p:txBody>
          <a:bodyPr wrap="square" lIns="0" tIns="0" rIns="0" bIns="0" rtlCol="0" anchor="ctr">
            <a:noAutofit/>
          </a:bodyPr>
          <a:lstStyle/>
          <a:p>
            <a:pPr marL="0" marR="0" lvl="0" indent="0" algn="l" defTabSz="914400" rtl="0" eaLnBrk="1" fontAlgn="auto" latinLnBrk="0" hangingPunct="1">
              <a:lnSpc>
                <a:spcPts val="1905"/>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262626"/>
                </a:solidFill>
                <a:effectLst/>
                <a:uLnTx/>
                <a:uFillTx/>
                <a:ea typeface="InterFace" charset="0"/>
                <a:cs typeface="InterFace" charset="0"/>
              </a:rPr>
              <a:t>LA CHILDREN’S SERVICES </a:t>
            </a:r>
          </a:p>
        </p:txBody>
      </p:sp>
      <p:pic>
        <p:nvPicPr>
          <p:cNvPr id="14" name="Graphic 13" descr="Group success">
            <a:extLst>
              <a:ext uri="{FF2B5EF4-FFF2-40B4-BE49-F238E27FC236}">
                <a16:creationId xmlns:a16="http://schemas.microsoft.com/office/drawing/2014/main" id="{C7DF77C3-7C4F-4E95-8929-93975B3E682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48946" y="1365159"/>
            <a:ext cx="601200" cy="601200"/>
          </a:xfrm>
          <a:prstGeom prst="rect">
            <a:avLst/>
          </a:prstGeom>
        </p:spPr>
      </p:pic>
      <p:sp>
        <p:nvSpPr>
          <p:cNvPr id="22" name="Oval 21">
            <a:extLst>
              <a:ext uri="{FF2B5EF4-FFF2-40B4-BE49-F238E27FC236}">
                <a16:creationId xmlns:a16="http://schemas.microsoft.com/office/drawing/2014/main" id="{DFC69446-F37E-466F-A6FB-0BB496E2A6BF}"/>
              </a:ext>
            </a:extLst>
          </p:cNvPr>
          <p:cNvSpPr/>
          <p:nvPr/>
        </p:nvSpPr>
        <p:spPr>
          <a:xfrm>
            <a:off x="6231327" y="2335718"/>
            <a:ext cx="828000" cy="828000"/>
          </a:xfrm>
          <a:prstGeom prst="ellipse">
            <a:avLst/>
          </a:prstGeom>
          <a:solidFill>
            <a:srgbClr val="2761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262626"/>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6E11C67F-FDD3-484A-9F8E-81BF1E55EF36}"/>
              </a:ext>
            </a:extLst>
          </p:cNvPr>
          <p:cNvSpPr txBox="1"/>
          <p:nvPr/>
        </p:nvSpPr>
        <p:spPr>
          <a:xfrm>
            <a:off x="7503381" y="3756335"/>
            <a:ext cx="3639410" cy="493994"/>
          </a:xfrm>
          <a:prstGeom prst="rect">
            <a:avLst/>
          </a:prstGeom>
          <a:noFill/>
        </p:spPr>
        <p:txBody>
          <a:bodyPr wrap="square" lIns="0" tIns="0" rIns="0" bIns="0" rtlCol="0" anchor="ctr">
            <a:noAutofit/>
          </a:bodyPr>
          <a:lstStyle/>
          <a:p>
            <a:pPr marL="0" marR="0" lvl="0" indent="0" algn="l" defTabSz="914400" rtl="0" eaLnBrk="1" fontAlgn="auto" latinLnBrk="0" hangingPunct="1">
              <a:lnSpc>
                <a:spcPts val="1905"/>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262626"/>
              </a:solidFill>
              <a:effectLst/>
              <a:uLnTx/>
              <a:uFillTx/>
              <a:ea typeface="InterFace" charset="0"/>
              <a:cs typeface="InterFace" charset="0"/>
            </a:endParaRPr>
          </a:p>
        </p:txBody>
      </p:sp>
      <p:sp>
        <p:nvSpPr>
          <p:cNvPr id="26" name="Oval 25">
            <a:extLst>
              <a:ext uri="{FF2B5EF4-FFF2-40B4-BE49-F238E27FC236}">
                <a16:creationId xmlns:a16="http://schemas.microsoft.com/office/drawing/2014/main" id="{0EB0CB78-9F49-40B1-9223-8B31FFB52BD7}"/>
              </a:ext>
            </a:extLst>
          </p:cNvPr>
          <p:cNvSpPr/>
          <p:nvPr/>
        </p:nvSpPr>
        <p:spPr>
          <a:xfrm>
            <a:off x="684189" y="3407166"/>
            <a:ext cx="828000" cy="828000"/>
          </a:xfrm>
          <a:prstGeom prst="ellipse">
            <a:avLst/>
          </a:prstGeom>
          <a:solidFill>
            <a:srgbClr val="2761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262626"/>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92F742EF-BEB0-41DA-86C8-8ED6BC4D179C}"/>
              </a:ext>
            </a:extLst>
          </p:cNvPr>
          <p:cNvSpPr txBox="1"/>
          <p:nvPr/>
        </p:nvSpPr>
        <p:spPr>
          <a:xfrm>
            <a:off x="1930710" y="3503720"/>
            <a:ext cx="3352800" cy="493994"/>
          </a:xfrm>
          <a:prstGeom prst="rect">
            <a:avLst/>
          </a:prstGeom>
          <a:noFill/>
        </p:spPr>
        <p:txBody>
          <a:bodyPr wrap="square" lIns="0" tIns="0" rIns="0" bIns="0" rtlCol="0" anchor="ctr">
            <a:noAutofit/>
          </a:bodyPr>
          <a:lstStyle/>
          <a:p>
            <a:pPr marL="0" marR="0" lvl="0" indent="0" algn="l" defTabSz="914400" rtl="0" eaLnBrk="1" fontAlgn="auto" latinLnBrk="0" hangingPunct="1">
              <a:lnSpc>
                <a:spcPts val="1905"/>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262626"/>
              </a:solidFill>
              <a:effectLst/>
              <a:uLnTx/>
              <a:uFillTx/>
              <a:ea typeface="InterFace" charset="0"/>
              <a:cs typeface="InterFace" charset="0"/>
            </a:endParaRPr>
          </a:p>
          <a:p>
            <a:pPr marL="0" marR="0" lvl="0" indent="0" algn="l" defTabSz="914400" rtl="0" eaLnBrk="1" fontAlgn="auto" latinLnBrk="0" hangingPunct="1">
              <a:lnSpc>
                <a:spcPts val="1905"/>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262626"/>
              </a:solidFill>
              <a:effectLst/>
              <a:uLnTx/>
              <a:uFillTx/>
              <a:ea typeface="InterFace" charset="0"/>
              <a:cs typeface="InterFace" charset="0"/>
            </a:endParaRPr>
          </a:p>
          <a:p>
            <a:pPr marL="0" marR="0" lvl="0" indent="0" algn="l" defTabSz="914400" rtl="0" eaLnBrk="1" fontAlgn="auto" latinLnBrk="0" hangingPunct="1">
              <a:lnSpc>
                <a:spcPts val="1905"/>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262626"/>
                </a:solidFill>
                <a:effectLst/>
                <a:uLnTx/>
                <a:uFillTx/>
                <a:ea typeface="InterFace" charset="0"/>
                <a:cs typeface="InterFace" charset="0"/>
              </a:rPr>
              <a:t>VCS and INDEPENDENT</a:t>
            </a:r>
          </a:p>
          <a:p>
            <a:pPr marL="0" marR="0" lvl="0" indent="0" algn="l" defTabSz="914400" rtl="0" eaLnBrk="1" fontAlgn="auto" latinLnBrk="0" hangingPunct="1">
              <a:lnSpc>
                <a:spcPts val="1905"/>
              </a:lnSpc>
              <a:spcBef>
                <a:spcPts val="0"/>
              </a:spcBef>
              <a:spcAft>
                <a:spcPts val="0"/>
              </a:spcAft>
              <a:buClrTx/>
              <a:buSzTx/>
              <a:buFontTx/>
              <a:buNone/>
              <a:tabLst/>
              <a:defRPr/>
            </a:pPr>
            <a:r>
              <a:rPr lang="en-GB" sz="1400" dirty="0">
                <a:solidFill>
                  <a:srgbClr val="262626"/>
                </a:solidFill>
                <a:ea typeface="InterFace" charset="0"/>
                <a:cs typeface="InterFace" charset="0"/>
              </a:rPr>
              <a:t>Pippa Goodfellow – Alliance for Youth Justice </a:t>
            </a:r>
          </a:p>
          <a:p>
            <a:pPr marL="0" marR="0" lvl="0" indent="0" algn="l" defTabSz="914400" rtl="0" eaLnBrk="1" fontAlgn="auto" latinLnBrk="0" hangingPunct="1">
              <a:lnSpc>
                <a:spcPts val="1905"/>
              </a:lnSpc>
              <a:spcBef>
                <a:spcPts val="0"/>
              </a:spcBef>
              <a:spcAft>
                <a:spcPts val="0"/>
              </a:spcAft>
              <a:buClrTx/>
              <a:buSzTx/>
              <a:buFontTx/>
              <a:buNone/>
              <a:tabLst/>
              <a:defRPr/>
            </a:pPr>
            <a:r>
              <a:rPr lang="en-GB" sz="1400" dirty="0">
                <a:solidFill>
                  <a:srgbClr val="262626"/>
                </a:solidFill>
                <a:ea typeface="InterFace" charset="0"/>
                <a:cs typeface="InterFace" charset="0"/>
              </a:rPr>
              <a:t>Chris Miller – Independent Safeguarding Chair</a:t>
            </a:r>
          </a:p>
          <a:p>
            <a:pPr marL="0" marR="0" lvl="0" indent="0" algn="l" defTabSz="914400" rtl="0" eaLnBrk="1" fontAlgn="auto" latinLnBrk="0" hangingPunct="1">
              <a:lnSpc>
                <a:spcPts val="1905"/>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62626"/>
                </a:solidFill>
                <a:effectLst/>
                <a:uLnTx/>
                <a:uFillTx/>
                <a:ea typeface="InterFace" charset="0"/>
                <a:cs typeface="InterFace" charset="0"/>
              </a:rPr>
              <a:t>Luke Bellingham – Hackney </a:t>
            </a:r>
            <a:r>
              <a:rPr lang="en-GB" sz="1400" dirty="0">
                <a:solidFill>
                  <a:srgbClr val="262626"/>
                </a:solidFill>
                <a:ea typeface="InterFace" charset="0"/>
                <a:cs typeface="InterFace" charset="0"/>
              </a:rPr>
              <a:t>Quest </a:t>
            </a:r>
          </a:p>
          <a:p>
            <a:pPr marL="0" marR="0" lvl="0" indent="0" algn="l" defTabSz="914400" rtl="0" eaLnBrk="1" fontAlgn="auto" latinLnBrk="0" hangingPunct="1">
              <a:lnSpc>
                <a:spcPts val="1905"/>
              </a:lnSpc>
              <a:spcBef>
                <a:spcPts val="0"/>
              </a:spcBef>
              <a:spcAft>
                <a:spcPts val="0"/>
              </a:spcAft>
              <a:buClrTx/>
              <a:buSzTx/>
              <a:buFontTx/>
              <a:buNone/>
              <a:tabLst/>
              <a:defRPr/>
            </a:pPr>
            <a:r>
              <a:rPr kumimoji="0" lang="en-GB" sz="1400" b="0" i="0" u="none" strike="noStrike" kern="1200" cap="none" spc="0" normalizeH="0" baseline="0" noProof="0" dirty="0" err="1">
                <a:ln>
                  <a:noFill/>
                </a:ln>
                <a:solidFill>
                  <a:srgbClr val="262626"/>
                </a:solidFill>
                <a:effectLst/>
                <a:uLnTx/>
                <a:uFillTx/>
                <a:ea typeface="InterFace" charset="0"/>
                <a:cs typeface="InterFace" charset="0"/>
              </a:rPr>
              <a:t>Sherrylyn</a:t>
            </a:r>
            <a:r>
              <a:rPr kumimoji="0" lang="en-GB" sz="1400" b="0" i="0" u="none" strike="noStrike" kern="1200" cap="none" spc="0" normalizeH="0" baseline="0" noProof="0" dirty="0">
                <a:ln>
                  <a:noFill/>
                </a:ln>
                <a:solidFill>
                  <a:srgbClr val="262626"/>
                </a:solidFill>
                <a:effectLst/>
                <a:uLnTx/>
                <a:uFillTx/>
                <a:ea typeface="InterFace" charset="0"/>
                <a:cs typeface="InterFace" charset="0"/>
              </a:rPr>
              <a:t> Peck – Safer London</a:t>
            </a:r>
          </a:p>
          <a:p>
            <a:pPr marL="0" marR="0" lvl="0" indent="0" algn="l" defTabSz="914400" rtl="0" eaLnBrk="1" fontAlgn="auto" latinLnBrk="0" hangingPunct="1">
              <a:lnSpc>
                <a:spcPts val="1905"/>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262626"/>
              </a:solidFill>
              <a:effectLst/>
              <a:uLnTx/>
              <a:uFillTx/>
              <a:ea typeface="InterFace" charset="0"/>
              <a:cs typeface="InterFace" charset="0"/>
            </a:endParaRPr>
          </a:p>
        </p:txBody>
      </p:sp>
      <p:sp>
        <p:nvSpPr>
          <p:cNvPr id="29" name="Oval 28">
            <a:extLst>
              <a:ext uri="{FF2B5EF4-FFF2-40B4-BE49-F238E27FC236}">
                <a16:creationId xmlns:a16="http://schemas.microsoft.com/office/drawing/2014/main" id="{4095DE0C-BA0B-4535-B3B4-D30BCEA275FA}"/>
              </a:ext>
            </a:extLst>
          </p:cNvPr>
          <p:cNvSpPr/>
          <p:nvPr/>
        </p:nvSpPr>
        <p:spPr>
          <a:xfrm>
            <a:off x="700610" y="4400155"/>
            <a:ext cx="828000" cy="828000"/>
          </a:xfrm>
          <a:prstGeom prst="ellipse">
            <a:avLst/>
          </a:prstGeom>
          <a:solidFill>
            <a:srgbClr val="2761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262626"/>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F3AC94AE-602D-4815-ADB4-091099C7FBF6}"/>
              </a:ext>
            </a:extLst>
          </p:cNvPr>
          <p:cNvSpPr txBox="1"/>
          <p:nvPr/>
        </p:nvSpPr>
        <p:spPr>
          <a:xfrm>
            <a:off x="1930710" y="4583991"/>
            <a:ext cx="3352800" cy="493994"/>
          </a:xfrm>
          <a:prstGeom prst="rect">
            <a:avLst/>
          </a:prstGeom>
          <a:noFill/>
        </p:spPr>
        <p:txBody>
          <a:bodyPr wrap="square" lIns="0" tIns="0" rIns="0" bIns="0" rtlCol="0" anchor="ctr">
            <a:noAutofit/>
          </a:bodyPr>
          <a:lstStyle/>
          <a:p>
            <a:pPr marL="0" marR="0" lvl="0" indent="0" algn="l" defTabSz="914400" rtl="0" eaLnBrk="1" fontAlgn="auto" latinLnBrk="0" hangingPunct="1">
              <a:lnSpc>
                <a:spcPts val="1905"/>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262626"/>
                </a:solidFill>
                <a:effectLst/>
                <a:uLnTx/>
                <a:uFillTx/>
                <a:ea typeface="InterFace" charset="0"/>
                <a:cs typeface="InterFace" charset="0"/>
              </a:rPr>
              <a:t>EDUCATION </a:t>
            </a:r>
            <a:r>
              <a:rPr kumimoji="0" lang="en-GB" sz="1400" i="0" u="none" strike="noStrike" kern="1200" cap="none" spc="0" normalizeH="0" baseline="0" noProof="0" dirty="0">
                <a:ln>
                  <a:noFill/>
                </a:ln>
                <a:solidFill>
                  <a:srgbClr val="262626"/>
                </a:solidFill>
                <a:effectLst/>
                <a:uLnTx/>
                <a:uFillTx/>
                <a:ea typeface="InterFace" charset="0"/>
                <a:cs typeface="InterFace" charset="0"/>
              </a:rPr>
              <a:t> </a:t>
            </a:r>
          </a:p>
          <a:p>
            <a:pPr marL="0" marR="0" lvl="0" indent="0" algn="l" defTabSz="914400" rtl="0" eaLnBrk="1" fontAlgn="auto" latinLnBrk="0" hangingPunct="1">
              <a:lnSpc>
                <a:spcPts val="1905"/>
              </a:lnSpc>
              <a:spcBef>
                <a:spcPts val="0"/>
              </a:spcBef>
              <a:spcAft>
                <a:spcPts val="0"/>
              </a:spcAft>
              <a:buClrTx/>
              <a:buSzTx/>
              <a:buFontTx/>
              <a:buNone/>
              <a:tabLst/>
              <a:defRPr/>
            </a:pPr>
            <a:r>
              <a:rPr lang="en-GB" sz="1400" dirty="0">
                <a:solidFill>
                  <a:srgbClr val="262626"/>
                </a:solidFill>
                <a:ea typeface="InterFace" charset="0"/>
                <a:cs typeface="InterFace" charset="0"/>
              </a:rPr>
              <a:t>Sir John Coles  - CEO United Learning Trust</a:t>
            </a:r>
          </a:p>
          <a:p>
            <a:pPr marL="0" marR="0" lvl="0" indent="0" algn="l" defTabSz="914400" rtl="0" eaLnBrk="1" fontAlgn="auto" latinLnBrk="0" hangingPunct="1">
              <a:lnSpc>
                <a:spcPts val="1905"/>
              </a:lnSpc>
              <a:spcBef>
                <a:spcPts val="0"/>
              </a:spcBef>
              <a:spcAft>
                <a:spcPts val="0"/>
              </a:spcAft>
              <a:buClrTx/>
              <a:buSzTx/>
              <a:buFontTx/>
              <a:buNone/>
              <a:tabLst/>
              <a:defRPr/>
            </a:pPr>
            <a:r>
              <a:rPr lang="en-GB" sz="1400" dirty="0">
                <a:solidFill>
                  <a:srgbClr val="000000"/>
                </a:solidFill>
                <a:effectLst/>
                <a:ea typeface="Times New Roman" panose="02020603050405020304" pitchFamily="18" charset="0"/>
              </a:rPr>
              <a:t>Sir Dan Moynihan </a:t>
            </a:r>
            <a:r>
              <a:rPr lang="en-GB" sz="1400" dirty="0">
                <a:solidFill>
                  <a:srgbClr val="262626"/>
                </a:solidFill>
                <a:effectLst/>
                <a:ea typeface="Times New Roman" panose="02020603050405020304" pitchFamily="18" charset="0"/>
              </a:rPr>
              <a:t> - CEO Harris Academy</a:t>
            </a:r>
            <a:r>
              <a:rPr lang="en-GB" sz="1400" dirty="0">
                <a:solidFill>
                  <a:srgbClr val="262626"/>
                </a:solidFill>
                <a:ea typeface="InterFace" charset="0"/>
                <a:cs typeface="InterFace" charset="0"/>
              </a:rPr>
              <a:t> </a:t>
            </a:r>
          </a:p>
          <a:p>
            <a:pPr marL="0" marR="0" lvl="0" indent="0" algn="l" defTabSz="914400" rtl="0" eaLnBrk="1" fontAlgn="auto" latinLnBrk="0" hangingPunct="1">
              <a:lnSpc>
                <a:spcPts val="1905"/>
              </a:lnSpc>
              <a:spcBef>
                <a:spcPts val="0"/>
              </a:spcBef>
              <a:spcAft>
                <a:spcPts val="0"/>
              </a:spcAft>
              <a:buClrTx/>
              <a:buSzTx/>
              <a:buFontTx/>
              <a:buNone/>
              <a:tabLst/>
              <a:defRPr/>
            </a:pPr>
            <a:r>
              <a:rPr kumimoji="0" lang="en-GB" sz="1400" i="0" u="none" strike="noStrike" kern="1200" cap="none" spc="0" normalizeH="0" baseline="0" noProof="0" dirty="0">
                <a:ln>
                  <a:noFill/>
                </a:ln>
                <a:solidFill>
                  <a:srgbClr val="262626"/>
                </a:solidFill>
                <a:effectLst/>
                <a:uLnTx/>
                <a:uFillTx/>
                <a:ea typeface="InterFace" charset="0"/>
                <a:cs typeface="InterFace" charset="0"/>
              </a:rPr>
              <a:t>Further education college - TBC</a:t>
            </a:r>
          </a:p>
        </p:txBody>
      </p:sp>
      <p:sp>
        <p:nvSpPr>
          <p:cNvPr id="32" name="Oval 31">
            <a:extLst>
              <a:ext uri="{FF2B5EF4-FFF2-40B4-BE49-F238E27FC236}">
                <a16:creationId xmlns:a16="http://schemas.microsoft.com/office/drawing/2014/main" id="{BDA9C50C-B29A-4D9D-B5EC-9A873DDFEA1F}"/>
              </a:ext>
            </a:extLst>
          </p:cNvPr>
          <p:cNvSpPr/>
          <p:nvPr/>
        </p:nvSpPr>
        <p:spPr>
          <a:xfrm>
            <a:off x="6231327" y="3382393"/>
            <a:ext cx="828000" cy="828000"/>
          </a:xfrm>
          <a:prstGeom prst="ellipse">
            <a:avLst/>
          </a:prstGeom>
          <a:solidFill>
            <a:srgbClr val="2761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262626"/>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B4079968-0020-490D-8FAB-21E7EA56C325}"/>
              </a:ext>
            </a:extLst>
          </p:cNvPr>
          <p:cNvSpPr txBox="1"/>
          <p:nvPr/>
        </p:nvSpPr>
        <p:spPr>
          <a:xfrm>
            <a:off x="7503381" y="4688985"/>
            <a:ext cx="3352800" cy="493994"/>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262626"/>
                </a:solidFill>
                <a:effectLst/>
                <a:uLnTx/>
                <a:uFillTx/>
                <a:ea typeface="+mn-ea"/>
                <a:cs typeface="+mn-cs"/>
              </a:rPr>
              <a:t>YJB, YOT NETWORK AND PROBATION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rgbClr val="262626"/>
                </a:solidFill>
              </a:rPr>
              <a:t>Henry Smithers (YJB)</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rgbClr val="262626"/>
                </a:solidFill>
              </a:rPr>
              <a:t>Probation – Kate Nash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262626"/>
              </a:solidFill>
              <a:effectLst/>
              <a:uLnTx/>
              <a:uFillTx/>
              <a:ea typeface="+mn-ea"/>
              <a:cs typeface="+mn-cs"/>
            </a:endParaRPr>
          </a:p>
        </p:txBody>
      </p:sp>
      <p:sp>
        <p:nvSpPr>
          <p:cNvPr id="35" name="Oval 34">
            <a:extLst>
              <a:ext uri="{FF2B5EF4-FFF2-40B4-BE49-F238E27FC236}">
                <a16:creationId xmlns:a16="http://schemas.microsoft.com/office/drawing/2014/main" id="{BA0B01C0-79F3-477C-832B-62DE9D35A11F}"/>
              </a:ext>
            </a:extLst>
          </p:cNvPr>
          <p:cNvSpPr/>
          <p:nvPr/>
        </p:nvSpPr>
        <p:spPr>
          <a:xfrm>
            <a:off x="6215746" y="4386347"/>
            <a:ext cx="828000" cy="828000"/>
          </a:xfrm>
          <a:prstGeom prst="ellipse">
            <a:avLst/>
          </a:prstGeom>
          <a:solidFill>
            <a:srgbClr val="2761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262626"/>
              </a:solidFill>
              <a:effectLst/>
              <a:uLnTx/>
              <a:uFillTx/>
              <a:latin typeface="Calibri" panose="020F0502020204030204"/>
              <a:ea typeface="+mn-ea"/>
              <a:cs typeface="+mn-cs"/>
            </a:endParaRPr>
          </a:p>
        </p:txBody>
      </p:sp>
      <p:pic>
        <p:nvPicPr>
          <p:cNvPr id="38" name="Graphic 37" descr="School boy">
            <a:extLst>
              <a:ext uri="{FF2B5EF4-FFF2-40B4-BE49-F238E27FC236}">
                <a16:creationId xmlns:a16="http://schemas.microsoft.com/office/drawing/2014/main" id="{5F421660-707A-4166-885A-93E26EFFAEE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84189" y="3454222"/>
            <a:ext cx="529200" cy="529200"/>
          </a:xfrm>
          <a:prstGeom prst="rect">
            <a:avLst/>
          </a:prstGeom>
        </p:spPr>
      </p:pic>
      <p:pic>
        <p:nvPicPr>
          <p:cNvPr id="39" name="Graphic 38" descr="School girl">
            <a:extLst>
              <a:ext uri="{FF2B5EF4-FFF2-40B4-BE49-F238E27FC236}">
                <a16:creationId xmlns:a16="http://schemas.microsoft.com/office/drawing/2014/main" id="{1F8EDB75-D19B-4864-B103-1FBDC06D9B5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5580" y="3638127"/>
            <a:ext cx="527400" cy="527400"/>
          </a:xfrm>
          <a:prstGeom prst="rect">
            <a:avLst/>
          </a:prstGeom>
        </p:spPr>
      </p:pic>
      <p:pic>
        <p:nvPicPr>
          <p:cNvPr id="40" name="Graphic 39" descr="Schoolhouse">
            <a:extLst>
              <a:ext uri="{FF2B5EF4-FFF2-40B4-BE49-F238E27FC236}">
                <a16:creationId xmlns:a16="http://schemas.microsoft.com/office/drawing/2014/main" id="{18028007-C090-4809-9D3B-9272B5C9B71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348946" y="2407654"/>
            <a:ext cx="601200" cy="601200"/>
          </a:xfrm>
          <a:prstGeom prst="rect">
            <a:avLst/>
          </a:prstGeom>
        </p:spPr>
      </p:pic>
      <p:sp>
        <p:nvSpPr>
          <p:cNvPr id="4" name="TextBox 3">
            <a:extLst>
              <a:ext uri="{FF2B5EF4-FFF2-40B4-BE49-F238E27FC236}">
                <a16:creationId xmlns:a16="http://schemas.microsoft.com/office/drawing/2014/main" id="{A5ED469B-4C28-4BB8-8D32-974F4A0D52B2}"/>
              </a:ext>
            </a:extLst>
          </p:cNvPr>
          <p:cNvSpPr txBox="1"/>
          <p:nvPr/>
        </p:nvSpPr>
        <p:spPr>
          <a:xfrm>
            <a:off x="7503381" y="1233503"/>
            <a:ext cx="4405250" cy="1204753"/>
          </a:xfrm>
          <a:prstGeom prst="rect">
            <a:avLst/>
          </a:prstGeom>
          <a:noFill/>
        </p:spPr>
        <p:txBody>
          <a:bodyPr wrap="square" lIns="0" tIns="0" rIns="0" bIns="0" rtlCol="0" anchor="t">
            <a:noAutofit/>
          </a:bodyPr>
          <a:lstStyle/>
          <a:p>
            <a:pPr>
              <a:lnSpc>
                <a:spcPts val="1905"/>
              </a:lnSpc>
            </a:pPr>
            <a:r>
              <a:rPr lang="en-GB" sz="1400" dirty="0">
                <a:ea typeface="InterFace" charset="0"/>
                <a:cs typeface="InterFace" charset="0"/>
              </a:rPr>
              <a:t>DCS - Florence Kroll Greenwich, Pinaki Ghoshal – Lewisham,      Jane Mc Sherry - Merton</a:t>
            </a:r>
          </a:p>
          <a:p>
            <a:pPr>
              <a:lnSpc>
                <a:spcPts val="1905"/>
              </a:lnSpc>
            </a:pPr>
            <a:r>
              <a:rPr lang="en-GB" sz="1400" dirty="0">
                <a:ea typeface="InterFace" charset="0"/>
                <a:cs typeface="InterFace" charset="0"/>
              </a:rPr>
              <a:t>ADs - Daniel Phelps – Waltham Forest, Valentin </a:t>
            </a:r>
            <a:r>
              <a:rPr lang="en-GB" sz="1400" dirty="0" err="1">
                <a:ea typeface="InterFace" charset="0"/>
                <a:cs typeface="InterFace" charset="0"/>
              </a:rPr>
              <a:t>Danciu</a:t>
            </a:r>
            <a:r>
              <a:rPr lang="en-GB" sz="1400">
                <a:ea typeface="InterFace" charset="0"/>
                <a:cs typeface="InterFace" charset="0"/>
              </a:rPr>
              <a:t> – </a:t>
            </a:r>
            <a:r>
              <a:rPr lang="en-GB" sz="1400" dirty="0">
                <a:ea typeface="InterFace" charset="0"/>
                <a:cs typeface="InterFace" charset="0"/>
              </a:rPr>
              <a:t>Hillingdon,</a:t>
            </a:r>
            <a:r>
              <a:rPr lang="en-GB" sz="1400" dirty="0"/>
              <a:t> Róisín Madden - Croydon</a:t>
            </a:r>
            <a:endParaRPr lang="en-GB" sz="1400" dirty="0">
              <a:ea typeface="InterFace" charset="0"/>
              <a:cs typeface="InterFace" charset="0"/>
            </a:endParaRPr>
          </a:p>
        </p:txBody>
      </p:sp>
      <p:pic>
        <p:nvPicPr>
          <p:cNvPr id="30" name="Graphic 29" descr="Scales of justice">
            <a:extLst>
              <a:ext uri="{FF2B5EF4-FFF2-40B4-BE49-F238E27FC236}">
                <a16:creationId xmlns:a16="http://schemas.microsoft.com/office/drawing/2014/main" id="{96EAD467-EBA8-4A78-B617-A6FF1F078C2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6348946" y="4470636"/>
            <a:ext cx="601200" cy="601200"/>
          </a:xfrm>
          <a:prstGeom prst="rect">
            <a:avLst/>
          </a:prstGeom>
        </p:spPr>
      </p:pic>
      <p:pic>
        <p:nvPicPr>
          <p:cNvPr id="34" name="Graphic 33" descr="Classroom">
            <a:extLst>
              <a:ext uri="{FF2B5EF4-FFF2-40B4-BE49-F238E27FC236}">
                <a16:creationId xmlns:a16="http://schemas.microsoft.com/office/drawing/2014/main" id="{C9623182-12E4-4D01-85DA-4826ABB880F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778380" y="4535314"/>
            <a:ext cx="601200" cy="601200"/>
          </a:xfrm>
          <a:prstGeom prst="rect">
            <a:avLst/>
          </a:prstGeom>
        </p:spPr>
      </p:pic>
      <p:sp>
        <p:nvSpPr>
          <p:cNvPr id="42" name="TextBox 41">
            <a:extLst>
              <a:ext uri="{FF2B5EF4-FFF2-40B4-BE49-F238E27FC236}">
                <a16:creationId xmlns:a16="http://schemas.microsoft.com/office/drawing/2014/main" id="{90A93EC3-AAB7-421E-97DA-52A15EE7617B}"/>
              </a:ext>
            </a:extLst>
          </p:cNvPr>
          <p:cNvSpPr txBox="1"/>
          <p:nvPr/>
        </p:nvSpPr>
        <p:spPr>
          <a:xfrm>
            <a:off x="7503381" y="3602999"/>
            <a:ext cx="4290276" cy="493994"/>
          </a:xfrm>
          <a:prstGeom prst="rect">
            <a:avLst/>
          </a:prstGeom>
          <a:noFill/>
        </p:spPr>
        <p:txBody>
          <a:bodyPr wrap="square" lIns="0" tIns="0" rIns="0" bIns="0" rtlCol="0" anchor="ctr">
            <a:noAutofit/>
          </a:bodyPr>
          <a:lstStyle/>
          <a:p>
            <a:pPr marL="0" marR="0" lvl="0" indent="0" algn="l" defTabSz="914400" rtl="0" eaLnBrk="1" fontAlgn="auto" latinLnBrk="0" hangingPunct="1">
              <a:lnSpc>
                <a:spcPts val="1905"/>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262626"/>
                </a:solidFill>
                <a:effectLst/>
                <a:uLnTx/>
                <a:uFillTx/>
                <a:ea typeface="InterFace" charset="0"/>
                <a:cs typeface="InterFace" charset="0"/>
              </a:rPr>
              <a:t>HEALTH</a:t>
            </a:r>
          </a:p>
          <a:p>
            <a:pPr marL="0" marR="0" lvl="0" indent="0" algn="l" defTabSz="914400" rtl="0" eaLnBrk="1" fontAlgn="auto" latinLnBrk="0" hangingPunct="1">
              <a:lnSpc>
                <a:spcPts val="1905"/>
              </a:lnSpc>
              <a:spcBef>
                <a:spcPts val="0"/>
              </a:spcBef>
              <a:spcAft>
                <a:spcPts val="0"/>
              </a:spcAft>
              <a:buClrTx/>
              <a:buSzTx/>
              <a:buFontTx/>
              <a:buNone/>
              <a:tabLst/>
              <a:defRPr/>
            </a:pPr>
            <a:r>
              <a:rPr lang="en-GB" sz="1400" dirty="0">
                <a:solidFill>
                  <a:srgbClr val="262626"/>
                </a:solidFill>
                <a:ea typeface="InterFace" charset="0"/>
                <a:cs typeface="InterFace" charset="0"/>
              </a:rPr>
              <a:t>NHS and Justice – Sinead </a:t>
            </a:r>
            <a:r>
              <a:rPr lang="en-GB" sz="1400" dirty="0" err="1">
                <a:solidFill>
                  <a:srgbClr val="262626"/>
                </a:solidFill>
                <a:ea typeface="InterFace" charset="0"/>
                <a:cs typeface="InterFace" charset="0"/>
              </a:rPr>
              <a:t>Dervin</a:t>
            </a:r>
            <a:r>
              <a:rPr lang="en-GB" sz="1400" dirty="0">
                <a:solidFill>
                  <a:srgbClr val="262626"/>
                </a:solidFill>
                <a:ea typeface="InterFace" charset="0"/>
                <a:cs typeface="InterFace" charset="0"/>
              </a:rPr>
              <a:t> / Perpetua </a:t>
            </a:r>
            <a:r>
              <a:rPr lang="en-GB" sz="1400" dirty="0" err="1">
                <a:solidFill>
                  <a:srgbClr val="262626"/>
                </a:solidFill>
                <a:ea typeface="InterFace" charset="0"/>
                <a:cs typeface="InterFace" charset="0"/>
              </a:rPr>
              <a:t>Kamwendo</a:t>
            </a:r>
            <a:endParaRPr lang="en-GB" sz="1400" dirty="0">
              <a:solidFill>
                <a:srgbClr val="262626"/>
              </a:solidFill>
              <a:ea typeface="InterFace" charset="0"/>
              <a:cs typeface="InterFace" charset="0"/>
            </a:endParaRPr>
          </a:p>
          <a:p>
            <a:pPr marL="0" marR="0" lvl="0" indent="0" algn="l" defTabSz="914400" rtl="0" eaLnBrk="1" fontAlgn="auto" latinLnBrk="0" hangingPunct="1">
              <a:lnSpc>
                <a:spcPts val="1905"/>
              </a:lnSpc>
              <a:spcBef>
                <a:spcPts val="0"/>
              </a:spcBef>
              <a:spcAft>
                <a:spcPts val="0"/>
              </a:spcAft>
              <a:buClrTx/>
              <a:buSzTx/>
              <a:buFontTx/>
              <a:buNone/>
              <a:tabLst/>
              <a:defRPr/>
            </a:pPr>
            <a:r>
              <a:rPr kumimoji="0" lang="en-GB" sz="1400" i="0" u="none" strike="noStrike" kern="1200" cap="none" spc="0" normalizeH="0" baseline="0" noProof="0" dirty="0">
                <a:ln>
                  <a:noFill/>
                </a:ln>
                <a:solidFill>
                  <a:srgbClr val="262626"/>
                </a:solidFill>
                <a:effectLst/>
                <a:uLnTx/>
                <a:uFillTx/>
                <a:ea typeface="InterFace" charset="0"/>
                <a:cs typeface="InterFace" charset="0"/>
              </a:rPr>
              <a:t>CCG  (Chief Nurse)</a:t>
            </a:r>
          </a:p>
          <a:p>
            <a:pPr marL="0" marR="0" lvl="0" indent="0" algn="l" defTabSz="914400" rtl="0" eaLnBrk="1" fontAlgn="auto" latinLnBrk="0" hangingPunct="1">
              <a:lnSpc>
                <a:spcPts val="1905"/>
              </a:lnSpc>
              <a:spcBef>
                <a:spcPts val="0"/>
              </a:spcBef>
              <a:spcAft>
                <a:spcPts val="0"/>
              </a:spcAft>
              <a:buClrTx/>
              <a:buSzTx/>
              <a:buFontTx/>
              <a:buNone/>
              <a:tabLst/>
              <a:defRPr/>
            </a:pPr>
            <a:r>
              <a:rPr lang="en-GB" sz="1400" dirty="0">
                <a:solidFill>
                  <a:srgbClr val="262626"/>
                </a:solidFill>
                <a:ea typeface="InterFace" charset="0"/>
                <a:cs typeface="InterFace" charset="0"/>
              </a:rPr>
              <a:t>Public Health – </a:t>
            </a:r>
            <a:endParaRPr kumimoji="0" lang="en-GB" sz="1400" i="0" u="none" strike="noStrike" kern="1200" cap="none" spc="0" normalizeH="0" baseline="0" noProof="0" dirty="0">
              <a:ln>
                <a:noFill/>
              </a:ln>
              <a:solidFill>
                <a:srgbClr val="262626"/>
              </a:solidFill>
              <a:effectLst/>
              <a:uLnTx/>
              <a:uFillTx/>
              <a:ea typeface="InterFace" charset="0"/>
              <a:cs typeface="InterFace" charset="0"/>
            </a:endParaRPr>
          </a:p>
          <a:p>
            <a:pPr marL="0" marR="0" lvl="0" indent="0" algn="l" defTabSz="914400" rtl="0" eaLnBrk="1" fontAlgn="auto" latinLnBrk="0" hangingPunct="1">
              <a:lnSpc>
                <a:spcPts val="1905"/>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262626"/>
              </a:solidFill>
              <a:effectLst/>
              <a:uLnTx/>
              <a:uFillTx/>
              <a:ea typeface="InterFace" charset="0"/>
              <a:cs typeface="InterFace" charset="0"/>
            </a:endParaRPr>
          </a:p>
        </p:txBody>
      </p:sp>
      <p:sp>
        <p:nvSpPr>
          <p:cNvPr id="36" name="TextBox 35">
            <a:extLst>
              <a:ext uri="{FF2B5EF4-FFF2-40B4-BE49-F238E27FC236}">
                <a16:creationId xmlns:a16="http://schemas.microsoft.com/office/drawing/2014/main" id="{814D9C07-CA42-4466-AFDD-C4A25D7EEB98}"/>
              </a:ext>
            </a:extLst>
          </p:cNvPr>
          <p:cNvSpPr txBox="1"/>
          <p:nvPr/>
        </p:nvSpPr>
        <p:spPr>
          <a:xfrm>
            <a:off x="7503381" y="5681734"/>
            <a:ext cx="4004430" cy="493994"/>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262626"/>
                </a:solidFill>
                <a:effectLst/>
                <a:uLnTx/>
                <a:uFillTx/>
                <a:ea typeface="+mn-ea"/>
                <a:cs typeface="+mn-cs"/>
              </a:rPr>
              <a:t>LASOB PEER NETWORK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rgbClr val="262626"/>
                </a:solidFill>
              </a:rPr>
              <a:t>Jennifer Williams </a:t>
            </a:r>
          </a:p>
          <a:p>
            <a:pPr lvl="0">
              <a:defRPr/>
            </a:pPr>
            <a:r>
              <a:rPr lang="en-GB" sz="1400" dirty="0"/>
              <a:t>.</a:t>
            </a:r>
            <a:r>
              <a:rPr lang="en-GB" sz="1400" dirty="0">
                <a:solidFill>
                  <a:srgbClr val="262626"/>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262626"/>
              </a:solidFill>
              <a:effectLst/>
              <a:uLnTx/>
              <a:uFillTx/>
              <a:ea typeface="+mn-ea"/>
              <a:cs typeface="+mn-cs"/>
            </a:endParaRPr>
          </a:p>
        </p:txBody>
      </p:sp>
      <p:sp>
        <p:nvSpPr>
          <p:cNvPr id="43" name="Oval 42">
            <a:extLst>
              <a:ext uri="{FF2B5EF4-FFF2-40B4-BE49-F238E27FC236}">
                <a16:creationId xmlns:a16="http://schemas.microsoft.com/office/drawing/2014/main" id="{14B3AD87-3D2E-423C-B407-A6FDD7BCCC67}"/>
              </a:ext>
            </a:extLst>
          </p:cNvPr>
          <p:cNvSpPr/>
          <p:nvPr/>
        </p:nvSpPr>
        <p:spPr>
          <a:xfrm>
            <a:off x="6215746" y="5397305"/>
            <a:ext cx="828000" cy="828000"/>
          </a:xfrm>
          <a:prstGeom prst="ellipse">
            <a:avLst/>
          </a:prstGeom>
          <a:solidFill>
            <a:srgbClr val="2761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262626"/>
              </a:solidFill>
              <a:effectLst/>
              <a:uLnTx/>
              <a:uFillTx/>
              <a:latin typeface="Calibri" panose="020F0502020204030204"/>
              <a:ea typeface="+mn-ea"/>
              <a:cs typeface="+mn-cs"/>
            </a:endParaRPr>
          </a:p>
        </p:txBody>
      </p:sp>
      <p:pic>
        <p:nvPicPr>
          <p:cNvPr id="44" name="Graphic 43" descr="Social network">
            <a:extLst>
              <a:ext uri="{FF2B5EF4-FFF2-40B4-BE49-F238E27FC236}">
                <a16:creationId xmlns:a16="http://schemas.microsoft.com/office/drawing/2014/main" id="{C52185E0-D694-4B31-A0A8-A6166560084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348946" y="5477677"/>
            <a:ext cx="601200" cy="601200"/>
          </a:xfrm>
          <a:prstGeom prst="rect">
            <a:avLst/>
          </a:prstGeom>
        </p:spPr>
      </p:pic>
      <p:sp>
        <p:nvSpPr>
          <p:cNvPr id="45" name="Oval 44">
            <a:extLst>
              <a:ext uri="{FF2B5EF4-FFF2-40B4-BE49-F238E27FC236}">
                <a16:creationId xmlns:a16="http://schemas.microsoft.com/office/drawing/2014/main" id="{B158F021-1802-40C8-A723-E874E1B88B4A}"/>
              </a:ext>
            </a:extLst>
          </p:cNvPr>
          <p:cNvSpPr/>
          <p:nvPr/>
        </p:nvSpPr>
        <p:spPr>
          <a:xfrm>
            <a:off x="684189" y="5397305"/>
            <a:ext cx="828000" cy="828000"/>
          </a:xfrm>
          <a:prstGeom prst="ellipse">
            <a:avLst/>
          </a:prstGeom>
          <a:solidFill>
            <a:srgbClr val="2761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262626"/>
              </a:solidFill>
              <a:effectLst/>
              <a:uLnTx/>
              <a:uFillTx/>
              <a:latin typeface="Calibri" panose="020F0502020204030204"/>
              <a:ea typeface="+mn-ea"/>
              <a:cs typeface="+mn-cs"/>
            </a:endParaRPr>
          </a:p>
        </p:txBody>
      </p:sp>
      <p:pic>
        <p:nvPicPr>
          <p:cNvPr id="46" name="Graphic 45">
            <a:extLst>
              <a:ext uri="{FF2B5EF4-FFF2-40B4-BE49-F238E27FC236}">
                <a16:creationId xmlns:a16="http://schemas.microsoft.com/office/drawing/2014/main" id="{5D21C220-1F7D-4545-935D-F79934249627}"/>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50925" y="5545988"/>
            <a:ext cx="601200" cy="507910"/>
          </a:xfrm>
          <a:prstGeom prst="rect">
            <a:avLst/>
          </a:prstGeom>
        </p:spPr>
      </p:pic>
      <p:sp>
        <p:nvSpPr>
          <p:cNvPr id="51" name="TextBox 50">
            <a:extLst>
              <a:ext uri="{FF2B5EF4-FFF2-40B4-BE49-F238E27FC236}">
                <a16:creationId xmlns:a16="http://schemas.microsoft.com/office/drawing/2014/main" id="{CB4FE6C1-9032-4BEE-80A3-9FE27E9D6DCF}"/>
              </a:ext>
            </a:extLst>
          </p:cNvPr>
          <p:cNvSpPr txBox="1"/>
          <p:nvPr/>
        </p:nvSpPr>
        <p:spPr>
          <a:xfrm>
            <a:off x="1930710" y="5681734"/>
            <a:ext cx="4029964" cy="493994"/>
          </a:xfrm>
          <a:prstGeom prst="rect">
            <a:avLst/>
          </a:prstGeom>
          <a:noFill/>
        </p:spPr>
        <p:txBody>
          <a:bodyPr wrap="square" lIns="0" tIns="0" rIns="0" bIns="0" rtlCol="0" anchor="ctr">
            <a:noAutofit/>
          </a:bodyPr>
          <a:lstStyle/>
          <a:p>
            <a:pPr marL="0" marR="0" lvl="0" indent="0" algn="l" defTabSz="914400" rtl="0" eaLnBrk="1" fontAlgn="auto" latinLnBrk="0" hangingPunct="1">
              <a:lnSpc>
                <a:spcPts val="1905"/>
              </a:lnSpc>
              <a:spcBef>
                <a:spcPts val="0"/>
              </a:spcBef>
              <a:spcAft>
                <a:spcPts val="0"/>
              </a:spcAft>
              <a:buClrTx/>
              <a:buSzTx/>
              <a:buFontTx/>
              <a:buNone/>
              <a:tabLst/>
              <a:defRPr/>
            </a:pPr>
            <a:r>
              <a:rPr lang="en-GB" sz="1400" b="1" dirty="0">
                <a:solidFill>
                  <a:srgbClr val="262626"/>
                </a:solidFill>
                <a:ea typeface="InterFace" charset="0"/>
                <a:cs typeface="InterFace" charset="0"/>
              </a:rPr>
              <a:t>LONDON COUNCILS AND LIIA</a:t>
            </a:r>
            <a:r>
              <a:rPr kumimoji="0" lang="en-GB" sz="1400" i="0" u="none" strike="noStrike" kern="1200" cap="none" spc="0" normalizeH="0" baseline="0" noProof="0" dirty="0">
                <a:ln>
                  <a:noFill/>
                </a:ln>
                <a:solidFill>
                  <a:srgbClr val="262626"/>
                </a:solidFill>
                <a:effectLst/>
                <a:uLnTx/>
                <a:uFillTx/>
                <a:ea typeface="InterFace" charset="0"/>
                <a:cs typeface="InterFace" charset="0"/>
              </a:rPr>
              <a:t> </a:t>
            </a:r>
          </a:p>
          <a:p>
            <a:pPr marL="0" marR="0" lvl="0" indent="0" algn="l" defTabSz="914400" rtl="0" eaLnBrk="1" fontAlgn="auto" latinLnBrk="0" hangingPunct="1">
              <a:lnSpc>
                <a:spcPts val="1905"/>
              </a:lnSpc>
              <a:spcBef>
                <a:spcPts val="0"/>
              </a:spcBef>
              <a:spcAft>
                <a:spcPts val="0"/>
              </a:spcAft>
              <a:buClrTx/>
              <a:buSzTx/>
              <a:buFontTx/>
              <a:buNone/>
              <a:tabLst/>
              <a:defRPr/>
            </a:pPr>
            <a:r>
              <a:rPr lang="en-GB" sz="1400" dirty="0">
                <a:solidFill>
                  <a:srgbClr val="262626"/>
                </a:solidFill>
                <a:ea typeface="InterFace" charset="0"/>
                <a:cs typeface="InterFace" charset="0"/>
              </a:rPr>
              <a:t>Ben Byrne – LIIA Strategic Lead</a:t>
            </a:r>
          </a:p>
          <a:p>
            <a:pPr marL="0" marR="0" lvl="0" indent="0" algn="l" defTabSz="914400" rtl="0" eaLnBrk="1" fontAlgn="auto" latinLnBrk="0" hangingPunct="1">
              <a:lnSpc>
                <a:spcPts val="1905"/>
              </a:lnSpc>
              <a:spcBef>
                <a:spcPts val="0"/>
              </a:spcBef>
              <a:spcAft>
                <a:spcPts val="0"/>
              </a:spcAft>
              <a:buClrTx/>
              <a:buSzTx/>
              <a:buFontTx/>
              <a:buNone/>
              <a:tabLst/>
              <a:defRPr/>
            </a:pPr>
            <a:r>
              <a:rPr lang="en-GB" sz="1400" dirty="0">
                <a:solidFill>
                  <a:srgbClr val="262626"/>
                </a:solidFill>
                <a:ea typeface="InterFace" charset="0"/>
                <a:cs typeface="InterFace" charset="0"/>
              </a:rPr>
              <a:t>Jeanne King – LASOB development  </a:t>
            </a:r>
          </a:p>
          <a:p>
            <a:pPr marL="0" marR="0" lvl="0" indent="0" algn="l" defTabSz="914400" rtl="0" eaLnBrk="1" fontAlgn="auto" latinLnBrk="0" hangingPunct="1">
              <a:lnSpc>
                <a:spcPts val="1905"/>
              </a:lnSpc>
              <a:spcBef>
                <a:spcPts val="0"/>
              </a:spcBef>
              <a:spcAft>
                <a:spcPts val="0"/>
              </a:spcAft>
              <a:buClrTx/>
              <a:buSzTx/>
              <a:buFontTx/>
              <a:buNone/>
              <a:tabLst/>
              <a:defRPr/>
            </a:pPr>
            <a:endParaRPr kumimoji="0" lang="en-GB" sz="1400" i="0" u="none" strike="noStrike" kern="1200" cap="none" spc="0" normalizeH="0" baseline="0" noProof="0" dirty="0">
              <a:ln>
                <a:noFill/>
              </a:ln>
              <a:solidFill>
                <a:srgbClr val="262626"/>
              </a:solidFill>
              <a:effectLst/>
              <a:uLnTx/>
              <a:uFillTx/>
              <a:ea typeface="InterFace" charset="0"/>
              <a:cs typeface="InterFace" charset="0"/>
            </a:endParaRPr>
          </a:p>
        </p:txBody>
      </p:sp>
      <p:pic>
        <p:nvPicPr>
          <p:cNvPr id="47" name="Graphic 46" descr="Downward trend">
            <a:extLst>
              <a:ext uri="{FF2B5EF4-FFF2-40B4-BE49-F238E27FC236}">
                <a16:creationId xmlns:a16="http://schemas.microsoft.com/office/drawing/2014/main" id="{BA62F495-8244-46FC-9105-C5DFBC5DB762}"/>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778380" y="2460470"/>
            <a:ext cx="601200" cy="601200"/>
          </a:xfrm>
          <a:prstGeom prst="rect">
            <a:avLst/>
          </a:prstGeom>
        </p:spPr>
      </p:pic>
      <p:sp>
        <p:nvSpPr>
          <p:cNvPr id="3" name="TextBox 2">
            <a:extLst>
              <a:ext uri="{FF2B5EF4-FFF2-40B4-BE49-F238E27FC236}">
                <a16:creationId xmlns:a16="http://schemas.microsoft.com/office/drawing/2014/main" id="{57E5EDDD-FFE3-42F4-8236-5F0893E65F4F}"/>
              </a:ext>
            </a:extLst>
          </p:cNvPr>
          <p:cNvSpPr txBox="1"/>
          <p:nvPr/>
        </p:nvSpPr>
        <p:spPr>
          <a:xfrm>
            <a:off x="7503381" y="2272163"/>
            <a:ext cx="4562413" cy="965842"/>
          </a:xfrm>
          <a:prstGeom prst="rect">
            <a:avLst/>
          </a:prstGeom>
          <a:noFill/>
        </p:spPr>
        <p:txBody>
          <a:bodyPr wrap="square" lIns="0" tIns="0" rIns="0" bIns="0" rtlCol="0" anchor="t">
            <a:spAutoFit/>
          </a:bodyPr>
          <a:lstStyle/>
          <a:p>
            <a:pPr marL="0" marR="0" lvl="0" indent="0" algn="l" defTabSz="914400" rtl="0" eaLnBrk="1" fontAlgn="auto" latinLnBrk="0" hangingPunct="1">
              <a:lnSpc>
                <a:spcPts val="1905"/>
              </a:lnSpc>
              <a:spcBef>
                <a:spcPts val="0"/>
              </a:spcBef>
              <a:spcAft>
                <a:spcPts val="0"/>
              </a:spcAft>
              <a:buClrTx/>
              <a:buSzTx/>
              <a:buFontTx/>
              <a:buNone/>
              <a:tabLst/>
              <a:defRPr/>
            </a:pPr>
            <a:r>
              <a:rPr lang="en-GB" sz="1400" b="1" dirty="0">
                <a:solidFill>
                  <a:srgbClr val="262626"/>
                </a:solidFill>
                <a:ea typeface="InterFace" charset="0"/>
                <a:cs typeface="InterFace" charset="0"/>
              </a:rPr>
              <a:t>LA - </a:t>
            </a:r>
            <a:r>
              <a:rPr kumimoji="0" lang="en-GB" sz="1400" b="1" i="0" u="none" strike="noStrike" kern="1200" cap="none" spc="0" normalizeH="0" baseline="0" noProof="0" dirty="0">
                <a:ln>
                  <a:noFill/>
                </a:ln>
                <a:solidFill>
                  <a:srgbClr val="262626"/>
                </a:solidFill>
                <a:effectLst/>
                <a:uLnTx/>
                <a:uFillTx/>
                <a:ea typeface="InterFace" charset="0"/>
                <a:cs typeface="InterFace" charset="0"/>
              </a:rPr>
              <a:t>COMMUNITY SAFETY AND HOUSING</a:t>
            </a:r>
          </a:p>
          <a:p>
            <a:pPr marL="0" marR="0" lvl="0" indent="0" algn="l" defTabSz="914400" rtl="0" eaLnBrk="1" fontAlgn="auto" latinLnBrk="0" hangingPunct="1">
              <a:lnSpc>
                <a:spcPts val="1905"/>
              </a:lnSpc>
              <a:spcBef>
                <a:spcPts val="0"/>
              </a:spcBef>
              <a:spcAft>
                <a:spcPts val="0"/>
              </a:spcAft>
              <a:buClrTx/>
              <a:buSzTx/>
              <a:buFontTx/>
              <a:buNone/>
              <a:tabLst/>
              <a:defRPr/>
            </a:pPr>
            <a:r>
              <a:rPr lang="en-GB" sz="1400" dirty="0">
                <a:solidFill>
                  <a:srgbClr val="000000"/>
                </a:solidFill>
                <a:effectLst/>
                <a:ea typeface="Times New Roman" panose="02020603050405020304" pitchFamily="18" charset="0"/>
              </a:rPr>
              <a:t>Stephanie Royston-Mitchell - Community Safety – Kingston</a:t>
            </a:r>
          </a:p>
          <a:p>
            <a:pPr marL="0" marR="0" lvl="0" indent="0" algn="l" defTabSz="914400" rtl="0" eaLnBrk="1" fontAlgn="auto" latinLnBrk="0" hangingPunct="1">
              <a:lnSpc>
                <a:spcPts val="1905"/>
              </a:lnSpc>
              <a:spcBef>
                <a:spcPts val="0"/>
              </a:spcBef>
              <a:spcAft>
                <a:spcPts val="0"/>
              </a:spcAft>
              <a:buClrTx/>
              <a:buSzTx/>
              <a:buFontTx/>
              <a:buNone/>
              <a:tabLst/>
              <a:defRPr/>
            </a:pPr>
            <a:r>
              <a:rPr lang="en-GB" sz="1400" dirty="0">
                <a:solidFill>
                  <a:srgbClr val="000000"/>
                </a:solidFill>
                <a:effectLst/>
                <a:ea typeface="InterFace" charset="0"/>
                <a:cs typeface="InterFace" charset="0"/>
              </a:rPr>
              <a:t>Darren Welsch - Director Housing  - Waltham Forest</a:t>
            </a:r>
          </a:p>
          <a:p>
            <a:pPr marL="230400" indent="-230400">
              <a:lnSpc>
                <a:spcPts val="1905"/>
              </a:lnSpc>
              <a:buFont typeface="Arial" charset="0"/>
              <a:buChar char="•"/>
            </a:pPr>
            <a:endParaRPr lang="en-GB" sz="1540" dirty="0" err="1">
              <a:latin typeface="InterFace" charset="0"/>
              <a:ea typeface="InterFace" charset="0"/>
              <a:cs typeface="InterFace" charset="0"/>
            </a:endParaRPr>
          </a:p>
        </p:txBody>
      </p:sp>
      <p:pic>
        <p:nvPicPr>
          <p:cNvPr id="48" name="Graphic 47" descr="Medical">
            <a:extLst>
              <a:ext uri="{FF2B5EF4-FFF2-40B4-BE49-F238E27FC236}">
                <a16:creationId xmlns:a16="http://schemas.microsoft.com/office/drawing/2014/main" id="{2F7966A6-E853-462D-9013-147453CC4A9B}"/>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6348946" y="3495793"/>
            <a:ext cx="601200" cy="601200"/>
          </a:xfrm>
          <a:prstGeom prst="rect">
            <a:avLst/>
          </a:prstGeom>
        </p:spPr>
      </p:pic>
    </p:spTree>
    <p:extLst>
      <p:ext uri="{BB962C8B-B14F-4D97-AF65-F5344CB8AC3E}">
        <p14:creationId xmlns:p14="http://schemas.microsoft.com/office/powerpoint/2010/main" val="199288225"/>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BFD8A99-A2ED-46D9-B9A4-345B3EA90BAF}"/>
              </a:ext>
            </a:extLst>
          </p:cNvPr>
          <p:cNvSpPr/>
          <p:nvPr/>
        </p:nvSpPr>
        <p:spPr>
          <a:xfrm>
            <a:off x="2169593" y="4259038"/>
            <a:ext cx="7124036" cy="784482"/>
          </a:xfrm>
          <a:prstGeom prst="rect">
            <a:avLst/>
          </a:prstGeom>
          <a:solidFill>
            <a:srgbClr val="276126"/>
          </a:solidFill>
          <a:ln>
            <a:solidFill>
              <a:srgbClr val="27612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pPr marL="216000"/>
            <a:r>
              <a:rPr lang="en-GB" dirty="0">
                <a:cs typeface="Times New Roman" panose="02020603050405020304" pitchFamily="18" charset="0"/>
              </a:rPr>
              <a:t>We want to promote integrated child and family methods that focus on experience, rather than multiple different responses driven by services</a:t>
            </a:r>
            <a:endParaRPr lang="en-GB" dirty="0">
              <a:solidFill>
                <a:schemeClr val="bg1"/>
              </a:solidFill>
            </a:endParaRPr>
          </a:p>
        </p:txBody>
      </p:sp>
      <p:sp>
        <p:nvSpPr>
          <p:cNvPr id="2" name="Title 1"/>
          <p:cNvSpPr>
            <a:spLocks noGrp="1"/>
          </p:cNvSpPr>
          <p:nvPr>
            <p:ph type="title"/>
          </p:nvPr>
        </p:nvSpPr>
        <p:spPr>
          <a:xfrm>
            <a:off x="492616" y="476250"/>
            <a:ext cx="8606560" cy="648749"/>
          </a:xfrm>
        </p:spPr>
        <p:txBody>
          <a:bodyPr>
            <a:normAutofit/>
          </a:bodyPr>
          <a:lstStyle/>
          <a:p>
            <a:r>
              <a:rPr lang="en-GB" b="1" dirty="0"/>
              <a:t>ALDCS Adolescent Safeguarding – A priority for London</a:t>
            </a:r>
            <a:br>
              <a:rPr lang="en-GB" dirty="0"/>
            </a:br>
            <a:endParaRPr lang="en-GB" dirty="0"/>
          </a:p>
        </p:txBody>
      </p:sp>
      <p:grpSp>
        <p:nvGrpSpPr>
          <p:cNvPr id="23" name="Group 22">
            <a:extLst>
              <a:ext uri="{FF2B5EF4-FFF2-40B4-BE49-F238E27FC236}">
                <a16:creationId xmlns:a16="http://schemas.microsoft.com/office/drawing/2014/main" id="{8A55538D-E50B-4912-8982-9EFD7622872F}"/>
              </a:ext>
            </a:extLst>
          </p:cNvPr>
          <p:cNvGrpSpPr/>
          <p:nvPr/>
        </p:nvGrpSpPr>
        <p:grpSpPr>
          <a:xfrm>
            <a:off x="-2426886" y="1124999"/>
            <a:ext cx="14228347" cy="5040000"/>
            <a:chOff x="-2528963" y="1017421"/>
            <a:chExt cx="14228347" cy="5040000"/>
          </a:xfrm>
        </p:grpSpPr>
        <p:grpSp>
          <p:nvGrpSpPr>
            <p:cNvPr id="22" name="Group 21">
              <a:extLst>
                <a:ext uri="{FF2B5EF4-FFF2-40B4-BE49-F238E27FC236}">
                  <a16:creationId xmlns:a16="http://schemas.microsoft.com/office/drawing/2014/main" id="{F332A88B-EA1E-4721-B0CD-13BEF4DF112B}"/>
                </a:ext>
              </a:extLst>
            </p:cNvPr>
            <p:cNvGrpSpPr/>
            <p:nvPr/>
          </p:nvGrpSpPr>
          <p:grpSpPr>
            <a:xfrm>
              <a:off x="277906" y="1124999"/>
              <a:ext cx="11421478" cy="784483"/>
              <a:chOff x="277906" y="1124999"/>
              <a:chExt cx="11421478" cy="784483"/>
            </a:xfrm>
          </p:grpSpPr>
          <p:sp>
            <p:nvSpPr>
              <p:cNvPr id="5" name="Rectangle 4">
                <a:extLst>
                  <a:ext uri="{FF2B5EF4-FFF2-40B4-BE49-F238E27FC236}">
                    <a16:creationId xmlns:a16="http://schemas.microsoft.com/office/drawing/2014/main" id="{23AD2F3D-5E7C-4951-9E1D-BE9CD48D5EAE}"/>
                  </a:ext>
                </a:extLst>
              </p:cNvPr>
              <p:cNvSpPr/>
              <p:nvPr/>
            </p:nvSpPr>
            <p:spPr>
              <a:xfrm>
                <a:off x="1694772" y="1124999"/>
                <a:ext cx="10004612" cy="768730"/>
              </a:xfrm>
              <a:prstGeom prst="rect">
                <a:avLst/>
              </a:prstGeom>
              <a:solidFill>
                <a:srgbClr val="276126"/>
              </a:solidFill>
              <a:ln>
                <a:solidFill>
                  <a:srgbClr val="27612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r>
                  <a:rPr lang="en-GB" dirty="0">
                    <a:solidFill>
                      <a:schemeClr val="bg1"/>
                    </a:solidFill>
                  </a:rPr>
                  <a:t>Adolescent Safeguarding includes the range of individual, familial and community risks and safeguarding concerns that children experience in terms of risks to themselves, risk from others and risks to others.</a:t>
                </a:r>
              </a:p>
              <a:p>
                <a:endParaRPr lang="en-US" dirty="0">
                  <a:solidFill>
                    <a:schemeClr val="bg1"/>
                  </a:solidFill>
                </a:endParaRPr>
              </a:p>
            </p:txBody>
          </p:sp>
          <p:sp>
            <p:nvSpPr>
              <p:cNvPr id="10" name="Rectangle 9">
                <a:extLst>
                  <a:ext uri="{FF2B5EF4-FFF2-40B4-BE49-F238E27FC236}">
                    <a16:creationId xmlns:a16="http://schemas.microsoft.com/office/drawing/2014/main" id="{A1BC8B65-1925-4715-B606-FF4FBF2A291E}"/>
                  </a:ext>
                </a:extLst>
              </p:cNvPr>
              <p:cNvSpPr/>
              <p:nvPr/>
            </p:nvSpPr>
            <p:spPr>
              <a:xfrm>
                <a:off x="277906" y="1124999"/>
                <a:ext cx="1425388" cy="784483"/>
              </a:xfrm>
              <a:prstGeom prst="rect">
                <a:avLst/>
              </a:prstGeom>
              <a:solidFill>
                <a:srgbClr val="276126"/>
              </a:solidFill>
              <a:ln>
                <a:solidFill>
                  <a:srgbClr val="27612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US" sz="1400">
                  <a:solidFill>
                    <a:schemeClr val="tx1"/>
                  </a:solidFill>
                </a:endParaRPr>
              </a:p>
            </p:txBody>
          </p:sp>
        </p:grpSp>
        <p:grpSp>
          <p:nvGrpSpPr>
            <p:cNvPr id="13" name="Group 12">
              <a:extLst>
                <a:ext uri="{FF2B5EF4-FFF2-40B4-BE49-F238E27FC236}">
                  <a16:creationId xmlns:a16="http://schemas.microsoft.com/office/drawing/2014/main" id="{83304F57-912F-4499-ABD6-C8F87B11C19F}"/>
                </a:ext>
              </a:extLst>
            </p:cNvPr>
            <p:cNvGrpSpPr/>
            <p:nvPr/>
          </p:nvGrpSpPr>
          <p:grpSpPr>
            <a:xfrm>
              <a:off x="1318514" y="2099658"/>
              <a:ext cx="9350818" cy="1155581"/>
              <a:chOff x="914400" y="1696985"/>
              <a:chExt cx="12865447" cy="1155581"/>
            </a:xfrm>
          </p:grpSpPr>
          <p:sp>
            <p:nvSpPr>
              <p:cNvPr id="11" name="Rectangle 10">
                <a:extLst>
                  <a:ext uri="{FF2B5EF4-FFF2-40B4-BE49-F238E27FC236}">
                    <a16:creationId xmlns:a16="http://schemas.microsoft.com/office/drawing/2014/main" id="{640C7559-D9D7-4C27-BB68-89057FAA1981}"/>
                  </a:ext>
                </a:extLst>
              </p:cNvPr>
              <p:cNvSpPr/>
              <p:nvPr/>
            </p:nvSpPr>
            <p:spPr>
              <a:xfrm>
                <a:off x="1890381" y="1696985"/>
                <a:ext cx="11889466" cy="784482"/>
              </a:xfrm>
              <a:prstGeom prst="rect">
                <a:avLst/>
              </a:prstGeom>
              <a:solidFill>
                <a:srgbClr val="276126"/>
              </a:solidFill>
              <a:ln>
                <a:solidFill>
                  <a:srgbClr val="27612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96000" tIns="108000" rIns="72000" bIns="108000" numCol="1" spcCol="0" rtlCol="0" fromWordArt="0" anchor="ctr" anchorCtr="0" forceAA="0" compatLnSpc="1">
                <a:prstTxWarp prst="textNoShape">
                  <a:avLst/>
                </a:prstTxWarp>
                <a:noAutofit/>
              </a:bodyPr>
              <a:lstStyle/>
              <a:p>
                <a:r>
                  <a:rPr lang="en-GB" dirty="0">
                    <a:solidFill>
                      <a:schemeClr val="bg1"/>
                    </a:solidFill>
                  </a:rPr>
                  <a:t>It is a complex dynamic that requires a system wide focus that includes disproportionality and discrimination all of which necessitate multi-layered and systemic solutions.</a:t>
                </a:r>
              </a:p>
            </p:txBody>
          </p:sp>
          <p:sp>
            <p:nvSpPr>
              <p:cNvPr id="12" name="Rectangle 11">
                <a:extLst>
                  <a:ext uri="{FF2B5EF4-FFF2-40B4-BE49-F238E27FC236}">
                    <a16:creationId xmlns:a16="http://schemas.microsoft.com/office/drawing/2014/main" id="{C8D64963-1042-4795-A4E1-DF34E3AA0959}"/>
                  </a:ext>
                </a:extLst>
              </p:cNvPr>
              <p:cNvSpPr/>
              <p:nvPr/>
            </p:nvSpPr>
            <p:spPr>
              <a:xfrm>
                <a:off x="914400" y="2068083"/>
                <a:ext cx="1425388" cy="784483"/>
              </a:xfrm>
              <a:prstGeom prst="rect">
                <a:avLst/>
              </a:prstGeom>
              <a:solidFill>
                <a:srgbClr val="276126"/>
              </a:solidFill>
              <a:ln>
                <a:solidFill>
                  <a:srgbClr val="27612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US" sz="1400">
                  <a:solidFill>
                    <a:schemeClr val="tx1"/>
                  </a:solidFill>
                </a:endParaRPr>
              </a:p>
            </p:txBody>
          </p:sp>
        </p:grpSp>
        <p:grpSp>
          <p:nvGrpSpPr>
            <p:cNvPr id="14" name="Group 13">
              <a:extLst>
                <a:ext uri="{FF2B5EF4-FFF2-40B4-BE49-F238E27FC236}">
                  <a16:creationId xmlns:a16="http://schemas.microsoft.com/office/drawing/2014/main" id="{BA12835C-DC53-4D02-8EB7-1B545ABE1FF4}"/>
                </a:ext>
              </a:extLst>
            </p:cNvPr>
            <p:cNvGrpSpPr/>
            <p:nvPr/>
          </p:nvGrpSpPr>
          <p:grpSpPr>
            <a:xfrm>
              <a:off x="492616" y="5162272"/>
              <a:ext cx="7551780" cy="784483"/>
              <a:chOff x="914400" y="2068083"/>
              <a:chExt cx="7551780" cy="784483"/>
            </a:xfrm>
          </p:grpSpPr>
          <p:sp>
            <p:nvSpPr>
              <p:cNvPr id="15" name="Rectangle 14">
                <a:extLst>
                  <a:ext uri="{FF2B5EF4-FFF2-40B4-BE49-F238E27FC236}">
                    <a16:creationId xmlns:a16="http://schemas.microsoft.com/office/drawing/2014/main" id="{1F212A74-4550-417F-BBD0-EB406661A335}"/>
                  </a:ext>
                </a:extLst>
              </p:cNvPr>
              <p:cNvSpPr/>
              <p:nvPr/>
            </p:nvSpPr>
            <p:spPr>
              <a:xfrm>
                <a:off x="2339788" y="2068083"/>
                <a:ext cx="6126392" cy="784482"/>
              </a:xfrm>
              <a:prstGeom prst="rect">
                <a:avLst/>
              </a:prstGeom>
              <a:solidFill>
                <a:srgbClr val="276126"/>
              </a:solidFill>
              <a:ln>
                <a:solidFill>
                  <a:srgbClr val="27612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r>
                  <a:rPr lang="en-GB" dirty="0">
                    <a:cs typeface="Times New Roman" panose="02020603050405020304" pitchFamily="18" charset="0"/>
                  </a:rPr>
                  <a:t>Activity in this realm can be poorly coordinated and risks dissipating the energy and resources which are being applied</a:t>
                </a:r>
                <a:endParaRPr lang="en-GB" dirty="0">
                  <a:solidFill>
                    <a:schemeClr val="bg1"/>
                  </a:solidFill>
                </a:endParaRPr>
              </a:p>
            </p:txBody>
          </p:sp>
          <p:sp>
            <p:nvSpPr>
              <p:cNvPr id="16" name="Rectangle 15">
                <a:extLst>
                  <a:ext uri="{FF2B5EF4-FFF2-40B4-BE49-F238E27FC236}">
                    <a16:creationId xmlns:a16="http://schemas.microsoft.com/office/drawing/2014/main" id="{998D0F25-E1FC-446C-8477-893CFFEFDEDE}"/>
                  </a:ext>
                </a:extLst>
              </p:cNvPr>
              <p:cNvSpPr/>
              <p:nvPr/>
            </p:nvSpPr>
            <p:spPr>
              <a:xfrm>
                <a:off x="914400" y="2068083"/>
                <a:ext cx="1425388" cy="784483"/>
              </a:xfrm>
              <a:prstGeom prst="rect">
                <a:avLst/>
              </a:prstGeom>
              <a:solidFill>
                <a:srgbClr val="276126"/>
              </a:solidFill>
              <a:ln>
                <a:solidFill>
                  <a:srgbClr val="27612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US" sz="1400">
                  <a:solidFill>
                    <a:schemeClr val="tx1"/>
                  </a:solidFill>
                </a:endParaRPr>
              </a:p>
            </p:txBody>
          </p:sp>
        </p:grpSp>
        <p:grpSp>
          <p:nvGrpSpPr>
            <p:cNvPr id="17" name="Group 16">
              <a:extLst>
                <a:ext uri="{FF2B5EF4-FFF2-40B4-BE49-F238E27FC236}">
                  <a16:creationId xmlns:a16="http://schemas.microsoft.com/office/drawing/2014/main" id="{85B58661-24C0-4BFC-BCF5-095C818F0DB5}"/>
                </a:ext>
              </a:extLst>
            </p:cNvPr>
            <p:cNvGrpSpPr/>
            <p:nvPr/>
          </p:nvGrpSpPr>
          <p:grpSpPr>
            <a:xfrm>
              <a:off x="567035" y="3140647"/>
              <a:ext cx="9313786" cy="1460350"/>
              <a:chOff x="914400" y="1392216"/>
              <a:chExt cx="7290573" cy="1460350"/>
            </a:xfrm>
          </p:grpSpPr>
          <p:sp>
            <p:nvSpPr>
              <p:cNvPr id="19" name="Rectangle 18">
                <a:extLst>
                  <a:ext uri="{FF2B5EF4-FFF2-40B4-BE49-F238E27FC236}">
                    <a16:creationId xmlns:a16="http://schemas.microsoft.com/office/drawing/2014/main" id="{733DD415-31AF-46A7-88B1-F157DE2AE032}"/>
                  </a:ext>
                </a:extLst>
              </p:cNvPr>
              <p:cNvSpPr/>
              <p:nvPr/>
            </p:nvSpPr>
            <p:spPr>
              <a:xfrm>
                <a:off x="914400" y="2068083"/>
                <a:ext cx="1425388" cy="784483"/>
              </a:xfrm>
              <a:prstGeom prst="rect">
                <a:avLst/>
              </a:prstGeom>
              <a:solidFill>
                <a:srgbClr val="276126"/>
              </a:solidFill>
              <a:ln>
                <a:solidFill>
                  <a:srgbClr val="27612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US" sz="1400">
                  <a:solidFill>
                    <a:schemeClr val="tx1"/>
                  </a:solidFill>
                </a:endParaRPr>
              </a:p>
            </p:txBody>
          </p:sp>
          <p:sp>
            <p:nvSpPr>
              <p:cNvPr id="18" name="Rectangle 17">
                <a:extLst>
                  <a:ext uri="{FF2B5EF4-FFF2-40B4-BE49-F238E27FC236}">
                    <a16:creationId xmlns:a16="http://schemas.microsoft.com/office/drawing/2014/main" id="{5C0D2063-94E8-4017-9025-570FA1FAA2AD}"/>
                  </a:ext>
                </a:extLst>
              </p:cNvPr>
              <p:cNvSpPr/>
              <p:nvPr/>
            </p:nvSpPr>
            <p:spPr>
              <a:xfrm>
                <a:off x="2381214" y="1392216"/>
                <a:ext cx="5823759" cy="784483"/>
              </a:xfrm>
              <a:prstGeom prst="rect">
                <a:avLst/>
              </a:prstGeom>
              <a:solidFill>
                <a:srgbClr val="276126"/>
              </a:solidFill>
              <a:ln>
                <a:solidFill>
                  <a:srgbClr val="27612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44000" bIns="108000" numCol="1" spcCol="0" rtlCol="0" fromWordArt="0" anchor="ctr" anchorCtr="0" forceAA="0" compatLnSpc="1">
                <a:prstTxWarp prst="textNoShape">
                  <a:avLst/>
                </a:prstTxWarp>
                <a:noAutofit/>
              </a:bodyPr>
              <a:lstStyle/>
              <a:p>
                <a:pPr>
                  <a:lnSpc>
                    <a:spcPct val="107000"/>
                  </a:lnSpc>
                  <a:spcAft>
                    <a:spcPts val="800"/>
                  </a:spcAft>
                </a:pPr>
                <a:r>
                  <a:rPr lang="en-GB" dirty="0">
                    <a:cs typeface="Times New Roman" panose="02020603050405020304" pitchFamily="18" charset="0"/>
                  </a:rPr>
                  <a:t>There is an abundance of activity across London to enhance adolescent safeguarding and some common themes and approaches. </a:t>
                </a:r>
              </a:p>
            </p:txBody>
          </p:sp>
        </p:grpSp>
        <p:sp>
          <p:nvSpPr>
            <p:cNvPr id="6" name="Oval 5">
              <a:extLst>
                <a:ext uri="{FF2B5EF4-FFF2-40B4-BE49-F238E27FC236}">
                  <a16:creationId xmlns:a16="http://schemas.microsoft.com/office/drawing/2014/main" id="{D4DE45E7-10DE-4422-A3D0-BC6FD017F48E}"/>
                </a:ext>
              </a:extLst>
            </p:cNvPr>
            <p:cNvSpPr/>
            <p:nvPr/>
          </p:nvSpPr>
          <p:spPr>
            <a:xfrm>
              <a:off x="-2528963" y="1017421"/>
              <a:ext cx="5040000" cy="5040000"/>
            </a:xfrm>
            <a:prstGeom prst="ellipse">
              <a:avLst/>
            </a:prstGeom>
            <a:solidFill>
              <a:srgbClr val="2761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US" sz="1400">
                <a:solidFill>
                  <a:schemeClr val="tx1"/>
                </a:solidFill>
              </a:endParaRPr>
            </a:p>
          </p:txBody>
        </p:sp>
      </p:grpSp>
      <p:pic>
        <p:nvPicPr>
          <p:cNvPr id="4" name="Picture 3">
            <a:extLst>
              <a:ext uri="{FF2B5EF4-FFF2-40B4-BE49-F238E27FC236}">
                <a16:creationId xmlns:a16="http://schemas.microsoft.com/office/drawing/2014/main" id="{7AAC5B14-9AD7-47DC-86C2-5E7C6C61BFA8}"/>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9598" b="89474" l="67316" r="96444">
                        <a14:foregroundMark x1="78069" y1="22601" x2="78069" y2="22601"/>
                        <a14:foregroundMark x1="93395" y1="35604" x2="93395" y2="35604"/>
                        <a14:foregroundMark x1="88484" y1="70898" x2="88484" y2="70898"/>
                        <a14:foregroundMark x1="68501" y1="36842" x2="68501" y2="36842"/>
                        <a14:foregroundMark x1="69856" y1="27864" x2="69856" y2="27864"/>
                        <a14:foregroundMark x1="82727" y1="16099" x2="82727" y2="16099"/>
                        <a14:foregroundMark x1="67316" y1="27245" x2="67316" y2="27245"/>
                      </a14:backgroundRemoval>
                    </a14:imgEffect>
                  </a14:imgLayer>
                </a14:imgProps>
              </a:ext>
              <a:ext uri="{28A0092B-C50C-407E-A947-70E740481C1C}">
                <a14:useLocalDpi xmlns:a14="http://schemas.microsoft.com/office/drawing/2010/main" val="0"/>
              </a:ext>
            </a:extLst>
          </a:blip>
          <a:srcRect l="65262"/>
          <a:stretch/>
        </p:blipFill>
        <p:spPr>
          <a:xfrm>
            <a:off x="-2259106" y="1523442"/>
            <a:ext cx="4948518" cy="4182047"/>
          </a:xfrm>
          <a:prstGeom prst="rect">
            <a:avLst/>
          </a:prstGeom>
        </p:spPr>
      </p:pic>
    </p:spTree>
    <p:extLst>
      <p:ext uri="{BB962C8B-B14F-4D97-AF65-F5344CB8AC3E}">
        <p14:creationId xmlns:p14="http://schemas.microsoft.com/office/powerpoint/2010/main" val="15688859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C3175E8-DF9F-43E1-9FC8-378F2C6308C0}"/>
              </a:ext>
            </a:extLst>
          </p:cNvPr>
          <p:cNvSpPr/>
          <p:nvPr/>
        </p:nvSpPr>
        <p:spPr>
          <a:xfrm>
            <a:off x="0" y="264460"/>
            <a:ext cx="9735671" cy="1532964"/>
          </a:xfrm>
          <a:prstGeom prst="rect">
            <a:avLst/>
          </a:prstGeom>
          <a:solidFill>
            <a:srgbClr val="2761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pPr>
              <a:lnSpc>
                <a:spcPct val="100000"/>
              </a:lnSpc>
            </a:pPr>
            <a:endParaRPr lang="en-GB" sz="1400" b="1" dirty="0">
              <a:solidFill>
                <a:schemeClr val="bg1"/>
              </a:solidFill>
            </a:endParaRPr>
          </a:p>
        </p:txBody>
      </p:sp>
      <p:grpSp>
        <p:nvGrpSpPr>
          <p:cNvPr id="14" name="Group 13">
            <a:extLst>
              <a:ext uri="{FF2B5EF4-FFF2-40B4-BE49-F238E27FC236}">
                <a16:creationId xmlns:a16="http://schemas.microsoft.com/office/drawing/2014/main" id="{B4C3D5DB-5633-415F-90A5-1141CE5EC735}"/>
              </a:ext>
            </a:extLst>
          </p:cNvPr>
          <p:cNvGrpSpPr/>
          <p:nvPr/>
        </p:nvGrpSpPr>
        <p:grpSpPr>
          <a:xfrm>
            <a:off x="-54284" y="482530"/>
            <a:ext cx="8292273" cy="970946"/>
            <a:chOff x="7071048" y="2498606"/>
            <a:chExt cx="4764095" cy="970946"/>
          </a:xfrm>
        </p:grpSpPr>
        <p:sp>
          <p:nvSpPr>
            <p:cNvPr id="15" name="Rectangle 14">
              <a:extLst>
                <a:ext uri="{FF2B5EF4-FFF2-40B4-BE49-F238E27FC236}">
                  <a16:creationId xmlns:a16="http://schemas.microsoft.com/office/drawing/2014/main" id="{B09CE8C7-E3E1-4293-A391-FD05E7794E65}"/>
                </a:ext>
              </a:extLst>
            </p:cNvPr>
            <p:cNvSpPr/>
            <p:nvPr/>
          </p:nvSpPr>
          <p:spPr>
            <a:xfrm>
              <a:off x="7071048" y="2498606"/>
              <a:ext cx="1617785" cy="9709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pPr algn="ctr"/>
              <a:r>
                <a:rPr lang="en-GB" sz="4000" b="1" dirty="0">
                  <a:solidFill>
                    <a:schemeClr val="bg1"/>
                  </a:solidFill>
                </a:rPr>
                <a:t>LASOB  </a:t>
              </a:r>
              <a:endParaRPr lang="en-US" sz="4000" b="1" dirty="0">
                <a:solidFill>
                  <a:schemeClr val="bg1"/>
                </a:solidFill>
              </a:endParaRPr>
            </a:p>
          </p:txBody>
        </p:sp>
        <p:sp>
          <p:nvSpPr>
            <p:cNvPr id="16" name="Rectangle 15">
              <a:extLst>
                <a:ext uri="{FF2B5EF4-FFF2-40B4-BE49-F238E27FC236}">
                  <a16:creationId xmlns:a16="http://schemas.microsoft.com/office/drawing/2014/main" id="{5F6D3BCF-B999-4E9D-A2ED-CA9A2F548A8A}"/>
                </a:ext>
              </a:extLst>
            </p:cNvPr>
            <p:cNvSpPr/>
            <p:nvPr/>
          </p:nvSpPr>
          <p:spPr>
            <a:xfrm>
              <a:off x="8285120" y="2867724"/>
              <a:ext cx="3550023" cy="358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r>
                <a:rPr lang="en-GB" sz="2000" dirty="0">
                  <a:solidFill>
                    <a:schemeClr val="bg1"/>
                  </a:solidFill>
                </a:rPr>
                <a:t>PURPOSE and FOCUS</a:t>
              </a:r>
              <a:endParaRPr lang="en-US" sz="2000" dirty="0">
                <a:solidFill>
                  <a:schemeClr val="bg1"/>
                </a:solidFill>
              </a:endParaRPr>
            </a:p>
          </p:txBody>
        </p:sp>
      </p:grpSp>
      <p:pic>
        <p:nvPicPr>
          <p:cNvPr id="23" name="Picture 22">
            <a:extLst>
              <a:ext uri="{FF2B5EF4-FFF2-40B4-BE49-F238E27FC236}">
                <a16:creationId xmlns:a16="http://schemas.microsoft.com/office/drawing/2014/main" id="{D2D8B7C4-9E69-46BE-8565-3AA374AC3A3D}"/>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9598" b="89474" l="67316" r="96444">
                        <a14:foregroundMark x1="78069" y1="22601" x2="78069" y2="22601"/>
                        <a14:foregroundMark x1="93395" y1="35604" x2="93395" y2="35604"/>
                        <a14:foregroundMark x1="88484" y1="70898" x2="88484" y2="70898"/>
                        <a14:foregroundMark x1="68501" y1="36842" x2="68501" y2="36842"/>
                        <a14:foregroundMark x1="69856" y1="27864" x2="69856" y2="27864"/>
                        <a14:foregroundMark x1="82727" y1="16099" x2="82727" y2="16099"/>
                        <a14:foregroundMark x1="67316" y1="27245" x2="67316" y2="27245"/>
                      </a14:backgroundRemoval>
                    </a14:imgEffect>
                  </a14:imgLayer>
                </a14:imgProps>
              </a:ext>
              <a:ext uri="{28A0092B-C50C-407E-A947-70E740481C1C}">
                <a14:useLocalDpi xmlns:a14="http://schemas.microsoft.com/office/drawing/2010/main" val="0"/>
              </a:ext>
            </a:extLst>
          </a:blip>
          <a:srcRect l="65262"/>
          <a:stretch/>
        </p:blipFill>
        <p:spPr>
          <a:xfrm>
            <a:off x="9086850" y="3883990"/>
            <a:ext cx="3206147" cy="2709550"/>
          </a:xfrm>
          <a:prstGeom prst="rect">
            <a:avLst/>
          </a:prstGeom>
        </p:spPr>
      </p:pic>
      <p:sp>
        <p:nvSpPr>
          <p:cNvPr id="3" name="Rectangle 2">
            <a:extLst>
              <a:ext uri="{FF2B5EF4-FFF2-40B4-BE49-F238E27FC236}">
                <a16:creationId xmlns:a16="http://schemas.microsoft.com/office/drawing/2014/main" id="{F7A45A42-83C6-4414-80C3-1556EB677D0D}"/>
              </a:ext>
            </a:extLst>
          </p:cNvPr>
          <p:cNvSpPr/>
          <p:nvPr/>
        </p:nvSpPr>
        <p:spPr>
          <a:xfrm>
            <a:off x="171930" y="1797424"/>
            <a:ext cx="9114945" cy="4615366"/>
          </a:xfrm>
          <a:prstGeom prst="rect">
            <a:avLst/>
          </a:prstGeom>
        </p:spPr>
        <p:txBody>
          <a:bodyPr wrap="square">
            <a:spAutoFit/>
          </a:bodyPr>
          <a:lstStyle/>
          <a:p>
            <a:pPr>
              <a:lnSpc>
                <a:spcPct val="107000"/>
              </a:lnSpc>
              <a:spcAft>
                <a:spcPts val="800"/>
              </a:spcAft>
            </a:pPr>
            <a:r>
              <a:rPr lang="en-GB" dirty="0">
                <a:ea typeface="Calibri" panose="020F0502020204030204" pitchFamily="34" charset="0"/>
                <a:cs typeface="Times New Roman" panose="02020603050405020304" pitchFamily="18" charset="0"/>
              </a:rPr>
              <a:t>The board’s particular focus will be on work which has a multi-borough or pan-London focus.</a:t>
            </a:r>
          </a:p>
          <a:p>
            <a:pPr marL="285750" indent="-285750">
              <a:lnSpc>
                <a:spcPct val="107000"/>
              </a:lnSpc>
              <a:spcAft>
                <a:spcPts val="800"/>
              </a:spcAft>
              <a:buFont typeface="Arial" panose="020B0604020202020204" pitchFamily="34" charset="0"/>
              <a:buChar char="•"/>
            </a:pPr>
            <a:r>
              <a:rPr lang="en-GB" dirty="0">
                <a:ea typeface="Calibri" panose="020F0502020204030204" pitchFamily="34" charset="0"/>
                <a:cs typeface="Times New Roman" panose="02020603050405020304" pitchFamily="18" charset="0"/>
              </a:rPr>
              <a:t>provide coordination and oversight to the range of partner initiatives and where possible draw this into a shared programme of sequenced activity. </a:t>
            </a:r>
          </a:p>
          <a:p>
            <a:pPr marL="285750" indent="-285750">
              <a:lnSpc>
                <a:spcPct val="107000"/>
              </a:lnSpc>
              <a:spcAft>
                <a:spcPts val="800"/>
              </a:spcAft>
              <a:buFont typeface="Arial" panose="020B0604020202020204" pitchFamily="34" charset="0"/>
              <a:buChar char="•"/>
            </a:pPr>
            <a:r>
              <a:rPr lang="en-GB" dirty="0">
                <a:ea typeface="Calibri" panose="020F0502020204030204" pitchFamily="34" charset="0"/>
                <a:cs typeface="Times New Roman" panose="02020603050405020304" pitchFamily="18" charset="0"/>
              </a:rPr>
              <a:t>learn from effective local LSCP and violence and vulnerability work but not duplicate local activity and governance. </a:t>
            </a:r>
          </a:p>
          <a:p>
            <a:pPr marL="285750" indent="-285750">
              <a:lnSpc>
                <a:spcPct val="107000"/>
              </a:lnSpc>
              <a:spcAft>
                <a:spcPts val="800"/>
              </a:spcAft>
              <a:buFont typeface="Arial" panose="020B0604020202020204" pitchFamily="34" charset="0"/>
              <a:buChar char="•"/>
            </a:pPr>
            <a:r>
              <a:rPr lang="en-GB" dirty="0">
                <a:ea typeface="Calibri" panose="020F0502020204030204" pitchFamily="34" charset="0"/>
                <a:cs typeface="Times New Roman" panose="02020603050405020304" pitchFamily="18" charset="0"/>
              </a:rPr>
              <a:t>identify and promote effective practice in safeguarding adolescents and reducing disproportionality. </a:t>
            </a:r>
          </a:p>
          <a:p>
            <a:pPr>
              <a:lnSpc>
                <a:spcPct val="107000"/>
              </a:lnSpc>
              <a:spcAft>
                <a:spcPts val="800"/>
              </a:spcAft>
            </a:pPr>
            <a:r>
              <a:rPr lang="en-GB" dirty="0">
                <a:ea typeface="Calibri" panose="020F0502020204030204" pitchFamily="34" charset="0"/>
                <a:cs typeface="Times New Roman" panose="02020603050405020304" pitchFamily="18" charset="0"/>
              </a:rPr>
              <a:t>Within this scope also comes support for work to promote a consistent safeguarding response to adolescent extra-familial harm. We know legislation, statutory guidance and child protection procedures are poorly framed to respond to adolescent risk outside of the home and as a result a variety of approaches and thresholds are applied. Partners, particularly the police, find LA’s diverse responses hard to navigate in their work between boroughs. The LASOB work plan will address these issues with the overall aim to improve outcomes for young people. </a:t>
            </a:r>
          </a:p>
          <a:p>
            <a:pPr>
              <a:lnSpc>
                <a:spcPct val="107000"/>
              </a:lnSpc>
              <a:spcAft>
                <a:spcPts val="800"/>
              </a:spcAft>
            </a:pPr>
            <a:endParaRPr lang="en-GB" sz="1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1516398"/>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5">
            <a:extLst>
              <a:ext uri="{FF2B5EF4-FFF2-40B4-BE49-F238E27FC236}">
                <a16:creationId xmlns:a16="http://schemas.microsoft.com/office/drawing/2014/main" id="{B16BD1E3-B37B-4B50-95AB-1251545266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5176" y="6228463"/>
            <a:ext cx="3613150" cy="61912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33" name="Straight Connector 32">
            <a:extLst>
              <a:ext uri="{FF2B5EF4-FFF2-40B4-BE49-F238E27FC236}">
                <a16:creationId xmlns:a16="http://schemas.microsoft.com/office/drawing/2014/main" id="{923FFC17-9ADA-48F8-BA28-106863CDF438}"/>
              </a:ext>
            </a:extLst>
          </p:cNvPr>
          <p:cNvCxnSpPr/>
          <p:nvPr/>
        </p:nvCxnSpPr>
        <p:spPr>
          <a:xfrm>
            <a:off x="8060267" y="6308776"/>
            <a:ext cx="3672000" cy="0"/>
          </a:xfrm>
          <a:prstGeom prst="line">
            <a:avLst/>
          </a:prstGeom>
          <a:ln w="9525">
            <a:solidFill>
              <a:schemeClr val="tx1"/>
            </a:solidFill>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4CD80021-33B9-42EF-8B86-14E04B53C0B4}"/>
              </a:ext>
            </a:extLst>
          </p:cNvPr>
          <p:cNvSpPr/>
          <p:nvPr/>
        </p:nvSpPr>
        <p:spPr>
          <a:xfrm>
            <a:off x="-2127970" y="992499"/>
            <a:ext cx="5040000" cy="5040000"/>
          </a:xfrm>
          <a:prstGeom prst="ellipse">
            <a:avLst/>
          </a:prstGeom>
          <a:solidFill>
            <a:srgbClr val="2761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US" sz="1400">
              <a:solidFill>
                <a:schemeClr val="tx1"/>
              </a:solidFill>
            </a:endParaRPr>
          </a:p>
        </p:txBody>
      </p:sp>
      <p:grpSp>
        <p:nvGrpSpPr>
          <p:cNvPr id="37" name="Group 36">
            <a:extLst>
              <a:ext uri="{FF2B5EF4-FFF2-40B4-BE49-F238E27FC236}">
                <a16:creationId xmlns:a16="http://schemas.microsoft.com/office/drawing/2014/main" id="{57D4D6A3-0845-4A6C-89A3-B1F8F2562C34}"/>
              </a:ext>
            </a:extLst>
          </p:cNvPr>
          <p:cNvGrpSpPr/>
          <p:nvPr/>
        </p:nvGrpSpPr>
        <p:grpSpPr>
          <a:xfrm>
            <a:off x="3574472" y="434531"/>
            <a:ext cx="8423854" cy="5793927"/>
            <a:chOff x="457200" y="474132"/>
            <a:chExt cx="3615267" cy="5793927"/>
          </a:xfrm>
        </p:grpSpPr>
        <p:sp>
          <p:nvSpPr>
            <p:cNvPr id="38" name="Rectangle 37">
              <a:extLst>
                <a:ext uri="{FF2B5EF4-FFF2-40B4-BE49-F238E27FC236}">
                  <a16:creationId xmlns:a16="http://schemas.microsoft.com/office/drawing/2014/main" id="{2CF99225-F468-40BF-90C6-73B8A686FD0C}"/>
                </a:ext>
              </a:extLst>
            </p:cNvPr>
            <p:cNvSpPr/>
            <p:nvPr/>
          </p:nvSpPr>
          <p:spPr>
            <a:xfrm>
              <a:off x="457200" y="474133"/>
              <a:ext cx="533400" cy="5689600"/>
            </a:xfrm>
            <a:prstGeom prst="rect">
              <a:avLst/>
            </a:prstGeom>
            <a:solidFill>
              <a:srgbClr val="276126"/>
            </a:solidFill>
            <a:ln>
              <a:solidFill>
                <a:srgbClr val="27612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144000" tIns="108000" rIns="144000" bIns="108000" numCol="1" spcCol="0" rtlCol="0" fromWordArt="0" anchor="ctr" anchorCtr="0" forceAA="0" compatLnSpc="1">
              <a:prstTxWarp prst="textNoShape">
                <a:avLst/>
              </a:prstTxWarp>
              <a:noAutofit/>
            </a:bodyPr>
            <a:lstStyle/>
            <a:p>
              <a:pPr algn="ctr"/>
              <a:r>
                <a:rPr lang="en-GB" sz="1400" b="1" dirty="0">
                  <a:solidFill>
                    <a:schemeClr val="bg1"/>
                  </a:solidFill>
                </a:rPr>
                <a:t>LASOB ACTIVITY </a:t>
              </a:r>
              <a:endParaRPr lang="en-US" sz="1400" b="1" dirty="0">
                <a:solidFill>
                  <a:schemeClr val="bg1"/>
                </a:solidFill>
              </a:endParaRPr>
            </a:p>
          </p:txBody>
        </p:sp>
        <p:sp>
          <p:nvSpPr>
            <p:cNvPr id="39" name="Rectangle 38">
              <a:extLst>
                <a:ext uri="{FF2B5EF4-FFF2-40B4-BE49-F238E27FC236}">
                  <a16:creationId xmlns:a16="http://schemas.microsoft.com/office/drawing/2014/main" id="{43AAFE6E-24B9-49E9-8292-71B0032306E0}"/>
                </a:ext>
              </a:extLst>
            </p:cNvPr>
            <p:cNvSpPr/>
            <p:nvPr/>
          </p:nvSpPr>
          <p:spPr>
            <a:xfrm>
              <a:off x="990600" y="474132"/>
              <a:ext cx="3081867" cy="5793927"/>
            </a:xfrm>
            <a:prstGeom prst="rect">
              <a:avLst/>
            </a:prstGeom>
            <a:solidFill>
              <a:schemeClr val="bg1"/>
            </a:solidFill>
            <a:ln>
              <a:solidFill>
                <a:srgbClr val="27612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US" sz="1400">
                <a:solidFill>
                  <a:schemeClr val="tx1"/>
                </a:solidFill>
              </a:endParaRPr>
            </a:p>
          </p:txBody>
        </p:sp>
      </p:grpSp>
      <p:sp>
        <p:nvSpPr>
          <p:cNvPr id="40" name="Subtitle 2">
            <a:extLst>
              <a:ext uri="{FF2B5EF4-FFF2-40B4-BE49-F238E27FC236}">
                <a16:creationId xmlns:a16="http://schemas.microsoft.com/office/drawing/2014/main" id="{37BAE1DE-5716-4303-BB17-7C83F4F7F0FD}"/>
              </a:ext>
            </a:extLst>
          </p:cNvPr>
          <p:cNvSpPr txBox="1">
            <a:spLocks/>
          </p:cNvSpPr>
          <p:nvPr/>
        </p:nvSpPr>
        <p:spPr>
          <a:xfrm>
            <a:off x="5120950" y="434532"/>
            <a:ext cx="7071050" cy="5410200"/>
          </a:xfrm>
          <a:prstGeom prst="rect">
            <a:avLst/>
          </a:prstGeom>
        </p:spPr>
        <p:txBody>
          <a:bodyPr vert="horz" lIns="0" tIns="0" rIns="0" bIns="0" numCol="1" rtlCol="0">
            <a:noAutofit/>
          </a:bodyPr>
          <a:lstStyle>
            <a:lvl1pPr marL="0" indent="0" algn="l" defTabSz="914406" rtl="0" eaLnBrk="1" latinLnBrk="0" hangingPunct="1">
              <a:lnSpc>
                <a:spcPts val="1179"/>
              </a:lnSpc>
              <a:spcBef>
                <a:spcPts val="0"/>
              </a:spcBef>
              <a:buFont typeface="Arial" charset="0"/>
              <a:buNone/>
              <a:defRPr sz="998" b="0" i="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457203" indent="0" algn="ctr" defTabSz="914406" rtl="0" eaLnBrk="1" latinLnBrk="0" hangingPunct="1">
              <a:lnSpc>
                <a:spcPts val="1361"/>
              </a:lnSpc>
              <a:spcBef>
                <a:spcPts val="0"/>
              </a:spcBef>
              <a:buFont typeface="Arial" panose="020B0604020202020204" pitchFamily="34" charset="0"/>
              <a:buNone/>
              <a:defRPr sz="2000" b="0" i="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914406" indent="0" algn="ctr" defTabSz="914406" rtl="0" eaLnBrk="1" latinLnBrk="0" hangingPunct="1">
              <a:lnSpc>
                <a:spcPts val="1361"/>
              </a:lnSpc>
              <a:spcBef>
                <a:spcPts val="0"/>
              </a:spcBef>
              <a:buFont typeface="Arial" panose="020B0604020202020204" pitchFamily="34" charset="0"/>
              <a:buNone/>
              <a:defRPr sz="1800" b="0" i="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371609" indent="0" algn="ctr" defTabSz="914406" rtl="0" eaLnBrk="1" latinLnBrk="0" hangingPunct="1">
              <a:lnSpc>
                <a:spcPts val="1361"/>
              </a:lnSpc>
              <a:spcBef>
                <a:spcPts val="0"/>
              </a:spcBef>
              <a:buFont typeface="Arial" panose="020B0604020202020204" pitchFamily="34" charset="0"/>
              <a:buNone/>
              <a:defRPr sz="1600" b="0" i="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1828812" indent="0" algn="ctr" defTabSz="914406" rtl="0" eaLnBrk="1" latinLnBrk="0" hangingPunct="1">
              <a:lnSpc>
                <a:spcPts val="1361"/>
              </a:lnSpc>
              <a:spcBef>
                <a:spcPts val="0"/>
              </a:spcBef>
              <a:buFont typeface="Arial" panose="020B0604020202020204" pitchFamily="34" charset="0"/>
              <a:buNone/>
              <a:defRPr sz="1600" b="0" i="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286015" indent="0" algn="ctr" defTabSz="914406"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18" indent="0" algn="ctr" defTabSz="914406"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21" indent="0" algn="ctr" defTabSz="914406"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24" indent="0" algn="ctr" defTabSz="914406"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7000"/>
              </a:lnSpc>
              <a:spcAft>
                <a:spcPts val="800"/>
              </a:spcAft>
            </a:pPr>
            <a:endParaRPr lang="en-GB" sz="1800" dirty="0">
              <a:cs typeface="Times New Roman" panose="02020603050405020304" pitchFamily="18" charset="0"/>
            </a:endParaRPr>
          </a:p>
          <a:p>
            <a:pPr>
              <a:lnSpc>
                <a:spcPct val="107000"/>
              </a:lnSpc>
              <a:spcAft>
                <a:spcPts val="800"/>
              </a:spcAft>
            </a:pPr>
            <a:r>
              <a:rPr lang="en-GB" sz="1800" dirty="0">
                <a:cs typeface="Times New Roman" panose="02020603050405020304" pitchFamily="18" charset="0"/>
              </a:rPr>
              <a:t>Current activity within the LASOB work programme include: </a:t>
            </a:r>
          </a:p>
          <a:p>
            <a:pPr marL="342900" lvl="0" indent="-342900">
              <a:lnSpc>
                <a:spcPct val="107000"/>
              </a:lnSpc>
              <a:spcAft>
                <a:spcPts val="600"/>
              </a:spcAft>
              <a:buFont typeface="Symbol" panose="05050102010706020507" pitchFamily="18" charset="2"/>
              <a:buChar char=""/>
            </a:pPr>
            <a:r>
              <a:rPr lang="en-GB" sz="1800" dirty="0">
                <a:cs typeface="Times New Roman" panose="02020603050405020304" pitchFamily="18" charset="0"/>
              </a:rPr>
              <a:t>Implementation of the London Child Exploitation protocol including the MACE review and improvement project</a:t>
            </a:r>
          </a:p>
          <a:p>
            <a:pPr marL="342900" lvl="0" indent="-342900">
              <a:lnSpc>
                <a:spcPct val="107000"/>
              </a:lnSpc>
              <a:spcAft>
                <a:spcPts val="600"/>
              </a:spcAft>
              <a:buFont typeface="Symbol" panose="05050102010706020507" pitchFamily="18" charset="2"/>
              <a:buChar char=""/>
            </a:pPr>
            <a:r>
              <a:rPr lang="en-GB" sz="1800" dirty="0">
                <a:cs typeface="Times New Roman" panose="02020603050405020304" pitchFamily="18" charset="0"/>
              </a:rPr>
              <a:t>Embedding the multi-agency Adolescent Safeguarding Practice Handbook</a:t>
            </a:r>
          </a:p>
          <a:p>
            <a:pPr marL="342900" indent="-342900">
              <a:lnSpc>
                <a:spcPct val="107000"/>
              </a:lnSpc>
              <a:spcAft>
                <a:spcPts val="600"/>
              </a:spcAft>
              <a:buFont typeface="Symbol" panose="05050102010706020507" pitchFamily="18" charset="2"/>
              <a:buChar char=""/>
            </a:pPr>
            <a:r>
              <a:rPr lang="en-GB" sz="1800" dirty="0">
                <a:cs typeface="Times New Roman" panose="02020603050405020304" pitchFamily="18" charset="0"/>
              </a:rPr>
              <a:t>Oversight of the Pan London “Your Choice” programme including the Youth Endowment Fund RCT evaluation</a:t>
            </a:r>
          </a:p>
          <a:p>
            <a:pPr marL="342900" lvl="0" indent="-342900">
              <a:lnSpc>
                <a:spcPct val="107000"/>
              </a:lnSpc>
              <a:spcAft>
                <a:spcPts val="600"/>
              </a:spcAft>
              <a:buFont typeface="Symbol" panose="05050102010706020507" pitchFamily="18" charset="2"/>
              <a:buChar char=""/>
            </a:pPr>
            <a:r>
              <a:rPr lang="en-GB" sz="1800" dirty="0">
                <a:cs typeface="Times New Roman" panose="02020603050405020304" pitchFamily="18" charset="0"/>
              </a:rPr>
              <a:t>Oversight of the Reducing Criminalisation of Children in Care protocol </a:t>
            </a:r>
          </a:p>
          <a:p>
            <a:pPr marL="342900" indent="-342900">
              <a:lnSpc>
                <a:spcPct val="107000"/>
              </a:lnSpc>
              <a:spcAft>
                <a:spcPts val="600"/>
              </a:spcAft>
              <a:buFont typeface="Symbol" panose="05050102010706020507" pitchFamily="18" charset="2"/>
              <a:buChar char=""/>
            </a:pPr>
            <a:r>
              <a:rPr lang="en-GB" sz="1800" dirty="0">
                <a:ea typeface="Calibri" panose="020F0502020204030204" pitchFamily="34" charset="0"/>
                <a:cs typeface="Times New Roman" panose="02020603050405020304" pitchFamily="18" charset="0"/>
              </a:rPr>
              <a:t>Review of the LSCP child protection procedures in relation to extra-familial harm. </a:t>
            </a:r>
            <a:endParaRPr lang="en-GB" sz="1800" dirty="0">
              <a:cs typeface="Times New Roman" panose="02020603050405020304" pitchFamily="18" charset="0"/>
            </a:endParaRPr>
          </a:p>
          <a:p>
            <a:pPr marL="342900" lvl="0" indent="-342900">
              <a:lnSpc>
                <a:spcPct val="107000"/>
              </a:lnSpc>
              <a:spcAft>
                <a:spcPts val="600"/>
              </a:spcAft>
              <a:buFont typeface="Symbol" panose="05050102010706020507" pitchFamily="18" charset="2"/>
              <a:buChar char=""/>
            </a:pPr>
            <a:r>
              <a:rPr lang="en-GB" sz="1800" dirty="0">
                <a:cs typeface="Times New Roman" panose="02020603050405020304" pitchFamily="18" charset="0"/>
              </a:rPr>
              <a:t>Activity in relation to child criminal exploitation that stems from the LCRB and MOPAC disproportionality work</a:t>
            </a:r>
          </a:p>
          <a:p>
            <a:pPr marL="342900" lvl="0" indent="-342900">
              <a:lnSpc>
                <a:spcPct val="107000"/>
              </a:lnSpc>
              <a:spcAft>
                <a:spcPts val="600"/>
              </a:spcAft>
              <a:buFont typeface="Symbol" panose="05050102010706020507" pitchFamily="18" charset="2"/>
              <a:buChar char=""/>
            </a:pPr>
            <a:r>
              <a:rPr lang="en-GB" sz="1800" dirty="0">
                <a:cs typeface="Times New Roman" panose="02020603050405020304" pitchFamily="18" charset="0"/>
              </a:rPr>
              <a:t>Support for the developing complex adolescent placement workstream which sits within the Pan-London Placement Commissioning Programme.</a:t>
            </a:r>
          </a:p>
        </p:txBody>
      </p:sp>
      <p:graphicFrame>
        <p:nvGraphicFramePr>
          <p:cNvPr id="41" name="Content Placeholder 3">
            <a:extLst>
              <a:ext uri="{FF2B5EF4-FFF2-40B4-BE49-F238E27FC236}">
                <a16:creationId xmlns:a16="http://schemas.microsoft.com/office/drawing/2014/main" id="{98A31568-BE01-4C63-A760-C36897F92FAE}"/>
              </a:ext>
            </a:extLst>
          </p:cNvPr>
          <p:cNvGraphicFramePr>
            <a:graphicFrameLocks/>
          </p:cNvGraphicFramePr>
          <p:nvPr>
            <p:extLst>
              <p:ext uri="{D42A27DB-BD31-4B8C-83A1-F6EECF244321}">
                <p14:modId xmlns:p14="http://schemas.microsoft.com/office/powerpoint/2010/main" val="3446845413"/>
              </p:ext>
            </p:extLst>
          </p:nvPr>
        </p:nvGraphicFramePr>
        <p:xfrm>
          <a:off x="-2872664" y="1702749"/>
          <a:ext cx="6529388" cy="3619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837968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76126"/>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22616C6-36B8-46E5-A4CB-FD22F89F96AE}"/>
              </a:ext>
            </a:extLst>
          </p:cNvPr>
          <p:cNvSpPr/>
          <p:nvPr/>
        </p:nvSpPr>
        <p:spPr>
          <a:xfrm>
            <a:off x="1" y="6336507"/>
            <a:ext cx="12244388" cy="485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262626"/>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B2D7CDA-99C6-44EB-954C-CA29BCD71A93}"/>
              </a:ext>
            </a:extLst>
          </p:cNvPr>
          <p:cNvSpPr>
            <a:spLocks noGrp="1"/>
          </p:cNvSpPr>
          <p:nvPr>
            <p:ph type="title"/>
          </p:nvPr>
        </p:nvSpPr>
        <p:spPr/>
        <p:txBody>
          <a:bodyPr/>
          <a:lstStyle/>
          <a:p>
            <a:r>
              <a:rPr lang="en-GB" dirty="0"/>
              <a:t>LASOB vision and workstream proposal </a:t>
            </a:r>
          </a:p>
        </p:txBody>
      </p:sp>
      <p:pic>
        <p:nvPicPr>
          <p:cNvPr id="4" name="Picture 3">
            <a:extLst>
              <a:ext uri="{FF2B5EF4-FFF2-40B4-BE49-F238E27FC236}">
                <a16:creationId xmlns:a16="http://schemas.microsoft.com/office/drawing/2014/main" id="{E9801533-78F0-454E-8D7B-5CBDAFC12E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779" y="6329269"/>
            <a:ext cx="1696730" cy="498121"/>
          </a:xfrm>
          <a:prstGeom prst="rect">
            <a:avLst/>
          </a:prstGeom>
        </p:spPr>
      </p:pic>
      <p:sp>
        <p:nvSpPr>
          <p:cNvPr id="6" name="Rectangle 5">
            <a:extLst>
              <a:ext uri="{FF2B5EF4-FFF2-40B4-BE49-F238E27FC236}">
                <a16:creationId xmlns:a16="http://schemas.microsoft.com/office/drawing/2014/main" id="{445671FC-D6F7-47CF-B60C-7098CA3D8717}"/>
              </a:ext>
            </a:extLst>
          </p:cNvPr>
          <p:cNvSpPr/>
          <p:nvPr/>
        </p:nvSpPr>
        <p:spPr>
          <a:xfrm>
            <a:off x="4715774" y="1282304"/>
            <a:ext cx="6277263" cy="58169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Our collective vision is to safeguard adolescents, reduce risk and achieve the best outcomes for vulnerable adolescents in London. We need to develop how we will do this, what our aspiration is and what activity might be effective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We propose that as a starting point we frame the LASOB work plan around the three domains which create or contribute to increased vulnerability and risk in adolescence as described by Keith Ibbetson through his analysis of serious case reviews over the last five years.</a:t>
            </a:r>
            <a:endParaRPr kumimoji="0" lang="en-GB" sz="1800" b="1"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FFFFFF"/>
                </a:solidFill>
                <a:effectLst/>
                <a:uLnTx/>
                <a:uFillTx/>
                <a:latin typeface="Calibri" panose="020F0502020204030204"/>
                <a:ea typeface="+mn-ea"/>
                <a:cs typeface="+mn-cs"/>
              </a:rPr>
              <a:t>Individual and Family Factors                    </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FFFFFF"/>
                </a:solidFill>
                <a:effectLst/>
                <a:uLnTx/>
                <a:uFillTx/>
                <a:latin typeface="Calibri" panose="020F0502020204030204"/>
                <a:ea typeface="+mn-ea"/>
                <a:cs typeface="+mn-cs"/>
              </a:rPr>
              <a:t>Contextual Factors</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FFFFFF"/>
                </a:solidFill>
                <a:effectLst/>
                <a:uLnTx/>
                <a:uFillTx/>
                <a:latin typeface="Calibri" panose="020F0502020204030204"/>
                <a:ea typeface="+mn-ea"/>
                <a:cs typeface="+mn-cs"/>
              </a:rPr>
              <a:t>System Effect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50CCA818-E9B7-4A95-AD7A-6B7A86D1CC60}"/>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598" b="89474" l="67316" r="96444">
                        <a14:foregroundMark x1="78069" y1="22601" x2="78069" y2="22601"/>
                        <a14:foregroundMark x1="93395" y1="35604" x2="93395" y2="35604"/>
                        <a14:foregroundMark x1="88484" y1="70898" x2="88484" y2="70898"/>
                        <a14:foregroundMark x1="68501" y1="36842" x2="68501" y2="36842"/>
                        <a14:foregroundMark x1="69856" y1="27864" x2="69856" y2="27864"/>
                        <a14:foregroundMark x1="82727" y1="16099" x2="82727" y2="16099"/>
                        <a14:foregroundMark x1="67316" y1="27245" x2="67316" y2="27245"/>
                      </a14:backgroundRemoval>
                    </a14:imgEffect>
                  </a14:imgLayer>
                </a14:imgProps>
              </a:ext>
              <a:ext uri="{28A0092B-C50C-407E-A947-70E740481C1C}">
                <a14:useLocalDpi xmlns:a14="http://schemas.microsoft.com/office/drawing/2010/main" val="0"/>
              </a:ext>
            </a:extLst>
          </a:blip>
          <a:srcRect l="65262"/>
          <a:stretch/>
        </p:blipFill>
        <p:spPr>
          <a:xfrm>
            <a:off x="441779" y="1042540"/>
            <a:ext cx="4355336" cy="3680744"/>
          </a:xfrm>
          <a:prstGeom prst="rect">
            <a:avLst/>
          </a:prstGeom>
        </p:spPr>
      </p:pic>
    </p:spTree>
    <p:extLst>
      <p:ext uri="{BB962C8B-B14F-4D97-AF65-F5344CB8AC3E}">
        <p14:creationId xmlns:p14="http://schemas.microsoft.com/office/powerpoint/2010/main" val="4002302205"/>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C3175E8-DF9F-43E1-9FC8-378F2C6308C0}"/>
              </a:ext>
            </a:extLst>
          </p:cNvPr>
          <p:cNvSpPr/>
          <p:nvPr/>
        </p:nvSpPr>
        <p:spPr>
          <a:xfrm>
            <a:off x="0" y="264460"/>
            <a:ext cx="9735671" cy="1532964"/>
          </a:xfrm>
          <a:prstGeom prst="rect">
            <a:avLst/>
          </a:prstGeom>
          <a:solidFill>
            <a:srgbClr val="2761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pPr>
              <a:lnSpc>
                <a:spcPct val="100000"/>
              </a:lnSpc>
            </a:pPr>
            <a:endParaRPr lang="en-GB" sz="1400" b="1" dirty="0">
              <a:solidFill>
                <a:schemeClr val="bg1"/>
              </a:solidFill>
            </a:endParaRPr>
          </a:p>
        </p:txBody>
      </p:sp>
      <p:grpSp>
        <p:nvGrpSpPr>
          <p:cNvPr id="14" name="Group 13">
            <a:extLst>
              <a:ext uri="{FF2B5EF4-FFF2-40B4-BE49-F238E27FC236}">
                <a16:creationId xmlns:a16="http://schemas.microsoft.com/office/drawing/2014/main" id="{B4C3D5DB-5633-415F-90A5-1141CE5EC735}"/>
              </a:ext>
            </a:extLst>
          </p:cNvPr>
          <p:cNvGrpSpPr/>
          <p:nvPr/>
        </p:nvGrpSpPr>
        <p:grpSpPr>
          <a:xfrm>
            <a:off x="-54284" y="482530"/>
            <a:ext cx="8292273" cy="970946"/>
            <a:chOff x="7071048" y="2498606"/>
            <a:chExt cx="4764095" cy="970946"/>
          </a:xfrm>
        </p:grpSpPr>
        <p:sp>
          <p:nvSpPr>
            <p:cNvPr id="15" name="Rectangle 14">
              <a:extLst>
                <a:ext uri="{FF2B5EF4-FFF2-40B4-BE49-F238E27FC236}">
                  <a16:creationId xmlns:a16="http://schemas.microsoft.com/office/drawing/2014/main" id="{B09CE8C7-E3E1-4293-A391-FD05E7794E65}"/>
                </a:ext>
              </a:extLst>
            </p:cNvPr>
            <p:cNvSpPr/>
            <p:nvPr/>
          </p:nvSpPr>
          <p:spPr>
            <a:xfrm>
              <a:off x="7071048" y="2498606"/>
              <a:ext cx="1617785" cy="9709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pPr algn="ctr"/>
              <a:r>
                <a:rPr lang="en-GB" sz="4000" b="1" dirty="0">
                  <a:solidFill>
                    <a:schemeClr val="bg1"/>
                  </a:solidFill>
                </a:rPr>
                <a:t>LASOB  </a:t>
              </a:r>
              <a:endParaRPr lang="en-US" sz="4000" b="1" dirty="0">
                <a:solidFill>
                  <a:schemeClr val="bg1"/>
                </a:solidFill>
              </a:endParaRPr>
            </a:p>
          </p:txBody>
        </p:sp>
        <p:sp>
          <p:nvSpPr>
            <p:cNvPr id="16" name="Rectangle 15">
              <a:extLst>
                <a:ext uri="{FF2B5EF4-FFF2-40B4-BE49-F238E27FC236}">
                  <a16:creationId xmlns:a16="http://schemas.microsoft.com/office/drawing/2014/main" id="{5F6D3BCF-B999-4E9D-A2ED-CA9A2F548A8A}"/>
                </a:ext>
              </a:extLst>
            </p:cNvPr>
            <p:cNvSpPr/>
            <p:nvPr/>
          </p:nvSpPr>
          <p:spPr>
            <a:xfrm>
              <a:off x="8285120" y="2867724"/>
              <a:ext cx="3550023" cy="358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r>
                <a:rPr lang="en-GB" sz="2000" dirty="0">
                  <a:solidFill>
                    <a:schemeClr val="bg1"/>
                  </a:solidFill>
                </a:rPr>
                <a:t>PURPOSE and FOCUS</a:t>
              </a:r>
              <a:endParaRPr lang="en-US" sz="2000" dirty="0">
                <a:solidFill>
                  <a:schemeClr val="bg1"/>
                </a:solidFill>
              </a:endParaRPr>
            </a:p>
          </p:txBody>
        </p:sp>
      </p:grpSp>
      <p:pic>
        <p:nvPicPr>
          <p:cNvPr id="23" name="Picture 22">
            <a:extLst>
              <a:ext uri="{FF2B5EF4-FFF2-40B4-BE49-F238E27FC236}">
                <a16:creationId xmlns:a16="http://schemas.microsoft.com/office/drawing/2014/main" id="{D2D8B7C4-9E69-46BE-8565-3AA374AC3A3D}"/>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9598" b="89474" l="67316" r="96444">
                        <a14:foregroundMark x1="78069" y1="22601" x2="78069" y2="22601"/>
                        <a14:foregroundMark x1="93395" y1="35604" x2="93395" y2="35604"/>
                        <a14:foregroundMark x1="88484" y1="70898" x2="88484" y2="70898"/>
                        <a14:foregroundMark x1="68501" y1="36842" x2="68501" y2="36842"/>
                        <a14:foregroundMark x1="69856" y1="27864" x2="69856" y2="27864"/>
                        <a14:foregroundMark x1="82727" y1="16099" x2="82727" y2="16099"/>
                        <a14:foregroundMark x1="67316" y1="27245" x2="67316" y2="27245"/>
                      </a14:backgroundRemoval>
                    </a14:imgEffect>
                  </a14:imgLayer>
                </a14:imgProps>
              </a:ext>
              <a:ext uri="{28A0092B-C50C-407E-A947-70E740481C1C}">
                <a14:useLocalDpi xmlns:a14="http://schemas.microsoft.com/office/drawing/2010/main" val="0"/>
              </a:ext>
            </a:extLst>
          </a:blip>
          <a:srcRect l="65262"/>
          <a:stretch/>
        </p:blipFill>
        <p:spPr>
          <a:xfrm>
            <a:off x="9086850" y="3916590"/>
            <a:ext cx="3206147" cy="2709550"/>
          </a:xfrm>
          <a:prstGeom prst="rect">
            <a:avLst/>
          </a:prstGeom>
        </p:spPr>
      </p:pic>
      <p:sp>
        <p:nvSpPr>
          <p:cNvPr id="3" name="Rectangle 2">
            <a:extLst>
              <a:ext uri="{FF2B5EF4-FFF2-40B4-BE49-F238E27FC236}">
                <a16:creationId xmlns:a16="http://schemas.microsoft.com/office/drawing/2014/main" id="{F7A45A42-83C6-4414-80C3-1556EB677D0D}"/>
              </a:ext>
            </a:extLst>
          </p:cNvPr>
          <p:cNvSpPr/>
          <p:nvPr/>
        </p:nvSpPr>
        <p:spPr>
          <a:xfrm>
            <a:off x="171930" y="1879801"/>
            <a:ext cx="9114945" cy="4611775"/>
          </a:xfrm>
          <a:prstGeom prst="rect">
            <a:avLst/>
          </a:prstGeom>
        </p:spPr>
        <p:txBody>
          <a:bodyPr wrap="square">
            <a:spAutoFit/>
          </a:bodyPr>
          <a:lstStyle/>
          <a:p>
            <a:pPr>
              <a:lnSpc>
                <a:spcPct val="107000"/>
              </a:lnSpc>
              <a:spcAft>
                <a:spcPts val="800"/>
              </a:spcAft>
            </a:pPr>
            <a:r>
              <a:rPr lang="en-GB" sz="2400" dirty="0">
                <a:ea typeface="Calibri" panose="020F0502020204030204" pitchFamily="34" charset="0"/>
                <a:cs typeface="Times New Roman" panose="02020603050405020304" pitchFamily="18" charset="0"/>
              </a:rPr>
              <a:t>The board’s particular focus will be on work which has a multi-borough or pan-London focus.</a:t>
            </a:r>
          </a:p>
          <a:p>
            <a:pPr marL="285750" indent="-285750">
              <a:lnSpc>
                <a:spcPct val="107000"/>
              </a:lnSpc>
              <a:spcAft>
                <a:spcPts val="800"/>
              </a:spcAft>
              <a:buFont typeface="Arial" panose="020B0604020202020204" pitchFamily="34" charset="0"/>
              <a:buChar char="•"/>
            </a:pPr>
            <a:r>
              <a:rPr lang="en-GB" sz="2400" dirty="0">
                <a:ea typeface="Calibri" panose="020F0502020204030204" pitchFamily="34" charset="0"/>
                <a:cs typeface="Times New Roman" panose="02020603050405020304" pitchFamily="18" charset="0"/>
              </a:rPr>
              <a:t>provide </a:t>
            </a:r>
            <a:r>
              <a:rPr lang="en-GB" sz="2400" b="1" u="sng" dirty="0">
                <a:ea typeface="Calibri" panose="020F0502020204030204" pitchFamily="34" charset="0"/>
                <a:cs typeface="Times New Roman" panose="02020603050405020304" pitchFamily="18" charset="0"/>
              </a:rPr>
              <a:t>coordination (Coordinate)</a:t>
            </a:r>
            <a:r>
              <a:rPr lang="en-GB" sz="2400" dirty="0">
                <a:ea typeface="Calibri" panose="020F0502020204030204" pitchFamily="34" charset="0"/>
                <a:cs typeface="Times New Roman" panose="02020603050405020304" pitchFamily="18" charset="0"/>
              </a:rPr>
              <a:t> and oversight to the range of partner initiatives and where possible draw this into a shared programme of sequenced activity. </a:t>
            </a:r>
          </a:p>
          <a:p>
            <a:pPr marL="285750" indent="-285750">
              <a:lnSpc>
                <a:spcPct val="107000"/>
              </a:lnSpc>
              <a:spcAft>
                <a:spcPts val="800"/>
              </a:spcAft>
              <a:buFont typeface="Arial" panose="020B0604020202020204" pitchFamily="34" charset="0"/>
              <a:buChar char="•"/>
            </a:pPr>
            <a:r>
              <a:rPr lang="en-GB" sz="2400" b="1" dirty="0">
                <a:ea typeface="Calibri" panose="020F0502020204030204" pitchFamily="34" charset="0"/>
                <a:cs typeface="Times New Roman" panose="02020603050405020304" pitchFamily="18" charset="0"/>
              </a:rPr>
              <a:t>learn</a:t>
            </a:r>
            <a:r>
              <a:rPr lang="en-GB" sz="2400" dirty="0">
                <a:ea typeface="Calibri" panose="020F0502020204030204" pitchFamily="34" charset="0"/>
                <a:cs typeface="Times New Roman" panose="02020603050405020304" pitchFamily="18" charset="0"/>
              </a:rPr>
              <a:t> </a:t>
            </a:r>
            <a:r>
              <a:rPr lang="en-GB" sz="2400" b="1" u="sng" dirty="0">
                <a:ea typeface="Calibri" panose="020F0502020204030204" pitchFamily="34" charset="0"/>
                <a:cs typeface="Times New Roman" panose="02020603050405020304" pitchFamily="18" charset="0"/>
              </a:rPr>
              <a:t>(communicate)</a:t>
            </a:r>
            <a:r>
              <a:rPr lang="en-GB" sz="2400" dirty="0">
                <a:ea typeface="Calibri" panose="020F0502020204030204" pitchFamily="34" charset="0"/>
                <a:cs typeface="Times New Roman" panose="02020603050405020304" pitchFamily="18" charset="0"/>
              </a:rPr>
              <a:t>from effective local LSCP and violence and vulnerability work but not </a:t>
            </a:r>
            <a:r>
              <a:rPr lang="en-GB" sz="2400" b="1" dirty="0">
                <a:ea typeface="Calibri" panose="020F0502020204030204" pitchFamily="34" charset="0"/>
                <a:cs typeface="Times New Roman" panose="02020603050405020304" pitchFamily="18" charset="0"/>
              </a:rPr>
              <a:t>duplicate </a:t>
            </a:r>
            <a:r>
              <a:rPr lang="en-GB" sz="2400" b="1" u="sng" dirty="0">
                <a:ea typeface="Calibri" panose="020F0502020204030204" pitchFamily="34" charset="0"/>
                <a:cs typeface="Times New Roman" panose="02020603050405020304" pitchFamily="18" charset="0"/>
              </a:rPr>
              <a:t>(challenge)</a:t>
            </a:r>
            <a:r>
              <a:rPr lang="en-GB" sz="2400" u="sng" dirty="0">
                <a:ea typeface="Calibri" panose="020F0502020204030204" pitchFamily="34" charset="0"/>
                <a:cs typeface="Times New Roman" panose="02020603050405020304" pitchFamily="18" charset="0"/>
              </a:rPr>
              <a:t> </a:t>
            </a:r>
            <a:r>
              <a:rPr lang="en-GB" sz="2400" dirty="0">
                <a:ea typeface="Calibri" panose="020F0502020204030204" pitchFamily="34" charset="0"/>
                <a:cs typeface="Times New Roman" panose="02020603050405020304" pitchFamily="18" charset="0"/>
              </a:rPr>
              <a:t>local activity and governance. </a:t>
            </a:r>
          </a:p>
          <a:p>
            <a:pPr marL="285750" indent="-285750">
              <a:lnSpc>
                <a:spcPct val="107000"/>
              </a:lnSpc>
              <a:spcAft>
                <a:spcPts val="800"/>
              </a:spcAft>
              <a:buFont typeface="Arial" panose="020B0604020202020204" pitchFamily="34" charset="0"/>
              <a:buChar char="•"/>
            </a:pPr>
            <a:r>
              <a:rPr lang="en-GB" sz="2400" b="1" dirty="0">
                <a:ea typeface="Calibri" panose="020F0502020204030204" pitchFamily="34" charset="0"/>
                <a:cs typeface="Times New Roman" panose="02020603050405020304" pitchFamily="18" charset="0"/>
              </a:rPr>
              <a:t>identify and promote (collaborate and develop)</a:t>
            </a:r>
            <a:r>
              <a:rPr lang="en-GB" sz="2400" dirty="0">
                <a:ea typeface="Calibri" panose="020F0502020204030204" pitchFamily="34" charset="0"/>
                <a:cs typeface="Times New Roman" panose="02020603050405020304" pitchFamily="18" charset="0"/>
              </a:rPr>
              <a:t>effective practice in safeguarding adolescents. </a:t>
            </a:r>
          </a:p>
          <a:p>
            <a:pPr>
              <a:lnSpc>
                <a:spcPct val="107000"/>
              </a:lnSpc>
              <a:spcAft>
                <a:spcPts val="800"/>
              </a:spcAft>
            </a:pPr>
            <a:endParaRPr lang="en-GB" sz="1000" dirty="0">
              <a:effectLst/>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48CE77A-C175-4EC7-949B-3A47CD008B38}"/>
              </a:ext>
            </a:extLst>
          </p:cNvPr>
          <p:cNvSpPr txBox="1"/>
          <p:nvPr/>
        </p:nvSpPr>
        <p:spPr>
          <a:xfrm>
            <a:off x="10510982" y="2512291"/>
            <a:ext cx="914400" cy="914400"/>
          </a:xfrm>
          <a:prstGeom prst="rect">
            <a:avLst/>
          </a:prstGeom>
          <a:noFill/>
        </p:spPr>
        <p:txBody>
          <a:bodyPr wrap="none" lIns="0" tIns="0" rIns="0" bIns="0" rtlCol="0" anchor="t">
            <a:noAutofit/>
          </a:bodyPr>
          <a:lstStyle/>
          <a:p>
            <a:pPr marL="230400" indent="-230400">
              <a:lnSpc>
                <a:spcPts val="1905"/>
              </a:lnSpc>
              <a:buFont typeface="Arial" charset="0"/>
              <a:buChar char="•"/>
            </a:pPr>
            <a:endParaRPr lang="en-GB" sz="1540" dirty="0" err="1">
              <a:latin typeface="InterFace" charset="0"/>
              <a:ea typeface="InterFace" charset="0"/>
              <a:cs typeface="InterFace" charset="0"/>
            </a:endParaRPr>
          </a:p>
        </p:txBody>
      </p:sp>
      <p:sp>
        <p:nvSpPr>
          <p:cNvPr id="6" name="TextBox 5">
            <a:extLst>
              <a:ext uri="{FF2B5EF4-FFF2-40B4-BE49-F238E27FC236}">
                <a16:creationId xmlns:a16="http://schemas.microsoft.com/office/drawing/2014/main" id="{897BBFEE-1230-45D2-813B-5D3B27331CF1}"/>
              </a:ext>
            </a:extLst>
          </p:cNvPr>
          <p:cNvSpPr txBox="1"/>
          <p:nvPr/>
        </p:nvSpPr>
        <p:spPr>
          <a:xfrm>
            <a:off x="4516582" y="2969491"/>
            <a:ext cx="914400" cy="914400"/>
          </a:xfrm>
          <a:prstGeom prst="rect">
            <a:avLst/>
          </a:prstGeom>
          <a:noFill/>
        </p:spPr>
        <p:txBody>
          <a:bodyPr wrap="square" lIns="0" tIns="0" rIns="0" bIns="0" rtlCol="0" anchor="t">
            <a:noAutofit/>
          </a:bodyPr>
          <a:lstStyle/>
          <a:p>
            <a:pPr marL="230400" indent="-230400">
              <a:lnSpc>
                <a:spcPts val="1905"/>
              </a:lnSpc>
              <a:buFont typeface="Arial" charset="0"/>
              <a:buChar char="•"/>
            </a:pPr>
            <a:endParaRPr lang="en-GB" sz="1540" dirty="0" err="1">
              <a:latin typeface="InterFace" charset="0"/>
              <a:ea typeface="InterFace" charset="0"/>
              <a:cs typeface="InterFace" charset="0"/>
            </a:endParaRPr>
          </a:p>
        </p:txBody>
      </p:sp>
    </p:spTree>
    <p:extLst>
      <p:ext uri="{BB962C8B-B14F-4D97-AF65-F5344CB8AC3E}">
        <p14:creationId xmlns:p14="http://schemas.microsoft.com/office/powerpoint/2010/main" val="3772889954"/>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D0780-7A92-436A-8166-C4888E3B170A}"/>
              </a:ext>
            </a:extLst>
          </p:cNvPr>
          <p:cNvSpPr>
            <a:spLocks noGrp="1"/>
          </p:cNvSpPr>
          <p:nvPr>
            <p:ph type="title"/>
          </p:nvPr>
        </p:nvSpPr>
        <p:spPr>
          <a:xfrm>
            <a:off x="492614" y="477000"/>
            <a:ext cx="11545661" cy="648002"/>
          </a:xfrm>
        </p:spPr>
        <p:txBody>
          <a:bodyPr/>
          <a:lstStyle/>
          <a:p>
            <a:r>
              <a:rPr lang="en-GB" dirty="0">
                <a:solidFill>
                  <a:srgbClr val="276126"/>
                </a:solidFill>
              </a:rPr>
              <a:t>LASOB: 21.05.21</a:t>
            </a:r>
            <a:br>
              <a:rPr lang="en-GB" dirty="0">
                <a:solidFill>
                  <a:srgbClr val="276126"/>
                </a:solidFill>
              </a:rPr>
            </a:br>
            <a:r>
              <a:rPr lang="en-GB" dirty="0">
                <a:solidFill>
                  <a:srgbClr val="276126"/>
                </a:solidFill>
              </a:rPr>
              <a:t>Learning from review of death and injury linked to serious youth violence </a:t>
            </a:r>
            <a:br>
              <a:rPr lang="en-GB" dirty="0">
                <a:solidFill>
                  <a:srgbClr val="276126"/>
                </a:solidFill>
              </a:rPr>
            </a:br>
            <a:endParaRPr lang="en-GB" dirty="0">
              <a:solidFill>
                <a:srgbClr val="276126"/>
              </a:solidFill>
            </a:endParaRPr>
          </a:p>
        </p:txBody>
      </p:sp>
      <p:graphicFrame>
        <p:nvGraphicFramePr>
          <p:cNvPr id="10" name="Content Placeholder 9">
            <a:extLst>
              <a:ext uri="{FF2B5EF4-FFF2-40B4-BE49-F238E27FC236}">
                <a16:creationId xmlns:a16="http://schemas.microsoft.com/office/drawing/2014/main" id="{C6816943-8D37-4423-8E64-11A7775779F1}"/>
              </a:ext>
            </a:extLst>
          </p:cNvPr>
          <p:cNvGraphicFramePr>
            <a:graphicFrameLocks noGrp="1"/>
          </p:cNvGraphicFramePr>
          <p:nvPr>
            <p:ph idx="16"/>
          </p:nvPr>
        </p:nvGraphicFramePr>
        <p:xfrm>
          <a:off x="4400550" y="1268413"/>
          <a:ext cx="7299325" cy="4883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6">
            <a:extLst>
              <a:ext uri="{FF2B5EF4-FFF2-40B4-BE49-F238E27FC236}">
                <a16:creationId xmlns:a16="http://schemas.microsoft.com/office/drawing/2014/main" id="{697FA9F0-5B20-4892-A2AE-747A416B0164}"/>
              </a:ext>
            </a:extLst>
          </p:cNvPr>
          <p:cNvSpPr>
            <a:spLocks noGrp="1"/>
          </p:cNvSpPr>
          <p:nvPr>
            <p:ph idx="12"/>
          </p:nvPr>
        </p:nvSpPr>
        <p:spPr>
          <a:xfrm>
            <a:off x="978389" y="1694546"/>
            <a:ext cx="3809999" cy="4883784"/>
          </a:xfrm>
        </p:spPr>
        <p:txBody>
          <a:bodyPr/>
          <a:lstStyle/>
          <a:p>
            <a:pPr marL="0" indent="0" algn="ctr">
              <a:lnSpc>
                <a:spcPct val="100000"/>
              </a:lnSpc>
              <a:buNone/>
            </a:pPr>
            <a:r>
              <a:rPr lang="en-GB" sz="4000" b="1" dirty="0">
                <a:solidFill>
                  <a:srgbClr val="276126"/>
                </a:solidFill>
                <a:cs typeface="Times New Roman" panose="02020603050405020304" pitchFamily="18" charset="0"/>
              </a:rPr>
              <a:t>Keith Ibbetson presentation - Factors creating vulnerability and risk for children and young people</a:t>
            </a:r>
          </a:p>
          <a:p>
            <a:pPr marL="0" indent="0">
              <a:lnSpc>
                <a:spcPct val="100000"/>
              </a:lnSpc>
              <a:buNone/>
            </a:pPr>
            <a:endParaRPr lang="en-GB" sz="2400" b="1" dirty="0">
              <a:solidFill>
                <a:srgbClr val="276126"/>
              </a:solidFill>
              <a:cs typeface="Times New Roman" panose="02020603050405020304" pitchFamily="18" charset="0"/>
            </a:endParaRPr>
          </a:p>
        </p:txBody>
      </p:sp>
      <p:sp>
        <p:nvSpPr>
          <p:cNvPr id="3" name="TextBox 2">
            <a:extLst>
              <a:ext uri="{FF2B5EF4-FFF2-40B4-BE49-F238E27FC236}">
                <a16:creationId xmlns:a16="http://schemas.microsoft.com/office/drawing/2014/main" id="{C513E1DF-D855-4984-897E-9F6EF8543871}"/>
              </a:ext>
            </a:extLst>
          </p:cNvPr>
          <p:cNvSpPr txBox="1"/>
          <p:nvPr/>
        </p:nvSpPr>
        <p:spPr>
          <a:xfrm>
            <a:off x="8404528" y="4267710"/>
            <a:ext cx="1750511" cy="654148"/>
          </a:xfrm>
          <a:prstGeom prst="rect">
            <a:avLst/>
          </a:prstGeom>
          <a:noFill/>
        </p:spPr>
        <p:txBody>
          <a:bodyPr wrap="square" lIns="0" tIns="0" rIns="0" bIns="0" rtlCol="0" anchor="t">
            <a:noAutofit/>
          </a:bodyPr>
          <a:lstStyle/>
          <a:p>
            <a:pPr algn="ctr"/>
            <a:r>
              <a:rPr lang="en-GB" sz="3000" b="1" dirty="0">
                <a:solidFill>
                  <a:schemeClr val="bg1"/>
                </a:solidFill>
                <a:effectLst>
                  <a:outerShdw blurRad="50800" dist="38100" dir="5400000" algn="t" rotWithShape="0">
                    <a:prstClr val="black">
                      <a:alpha val="40000"/>
                    </a:prstClr>
                  </a:outerShdw>
                </a:effectLst>
                <a:ea typeface="InterFace" charset="0"/>
                <a:cs typeface="InterFace" charset="0"/>
              </a:rPr>
              <a:t>System Effect</a:t>
            </a:r>
          </a:p>
        </p:txBody>
      </p:sp>
    </p:spTree>
    <p:extLst>
      <p:ext uri="{BB962C8B-B14F-4D97-AF65-F5344CB8AC3E}">
        <p14:creationId xmlns:p14="http://schemas.microsoft.com/office/powerpoint/2010/main" val="3484504359"/>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Straight Arrow Connector 33">
            <a:extLst>
              <a:ext uri="{FF2B5EF4-FFF2-40B4-BE49-F238E27FC236}">
                <a16:creationId xmlns:a16="http://schemas.microsoft.com/office/drawing/2014/main" id="{7ACE96D3-369B-4620-B5B8-F165F7B3E721}"/>
              </a:ext>
            </a:extLst>
          </p:cNvPr>
          <p:cNvCxnSpPr>
            <a:cxnSpLocks/>
          </p:cNvCxnSpPr>
          <p:nvPr/>
        </p:nvCxnSpPr>
        <p:spPr>
          <a:xfrm flipH="1">
            <a:off x="6110117" y="670119"/>
            <a:ext cx="36985" cy="4157155"/>
          </a:xfrm>
          <a:prstGeom prst="straightConnector1">
            <a:avLst/>
          </a:prstGeom>
          <a:ln w="50800">
            <a:solidFill>
              <a:srgbClr val="80808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6" name="Title 1">
            <a:extLst>
              <a:ext uri="{FF2B5EF4-FFF2-40B4-BE49-F238E27FC236}">
                <a16:creationId xmlns:a16="http://schemas.microsoft.com/office/drawing/2014/main" id="{52480F43-7993-4FD0-8418-CB2CFC671332}"/>
              </a:ext>
            </a:extLst>
          </p:cNvPr>
          <p:cNvSpPr>
            <a:spLocks noGrp="1"/>
          </p:cNvSpPr>
          <p:nvPr>
            <p:ph type="title"/>
          </p:nvPr>
        </p:nvSpPr>
        <p:spPr>
          <a:xfrm>
            <a:off x="497217" y="424070"/>
            <a:ext cx="8948110" cy="648002"/>
          </a:xfrm>
        </p:spPr>
        <p:txBody>
          <a:bodyPr/>
          <a:lstStyle/>
          <a:p>
            <a:r>
              <a:rPr lang="en-US" dirty="0"/>
              <a:t>                  LASOB VISION, THREE Domains, 4C+d and  WAYS OF WORKING </a:t>
            </a:r>
          </a:p>
        </p:txBody>
      </p:sp>
      <p:sp>
        <p:nvSpPr>
          <p:cNvPr id="2" name="Slide Number Placeholder 1">
            <a:extLst>
              <a:ext uri="{FF2B5EF4-FFF2-40B4-BE49-F238E27FC236}">
                <a16:creationId xmlns:a16="http://schemas.microsoft.com/office/drawing/2014/main" id="{6AC34B5D-E579-4FB9-88B8-86B7AE69C3B0}"/>
              </a:ext>
            </a:extLst>
          </p:cNvPr>
          <p:cNvSpPr>
            <a:spLocks noGrp="1"/>
          </p:cNvSpPr>
          <p:nvPr>
            <p:ph type="sldNum" sz="quarter" idx="15"/>
          </p:nvPr>
        </p:nvSpPr>
        <p:spPr>
          <a:xfrm>
            <a:off x="10052291" y="6433733"/>
            <a:ext cx="1647308" cy="289195"/>
          </a:xfrm>
        </p:spPr>
        <p:txBody>
          <a:bodyPr anchor="t">
            <a:normAutofit/>
          </a:bodyPr>
          <a:lstStyle/>
          <a:p>
            <a:pPr marL="0" marR="0" lvl="0" indent="0" defTabSz="914400" rtl="0" eaLnBrk="1" fontAlgn="auto" latinLnBrk="0" hangingPunct="1">
              <a:spcBef>
                <a:spcPts val="0"/>
              </a:spcBef>
              <a:spcAft>
                <a:spcPts val="600"/>
              </a:spcAft>
              <a:buClrTx/>
              <a:buSzTx/>
              <a:buFontTx/>
              <a:buNone/>
              <a:tabLst/>
              <a:defRPr/>
            </a:pPr>
            <a:fld id="{A56098C5-2FD7-BA4E-AC25-5D402AD180CA}" type="slidenum">
              <a:rPr kumimoji="0" lang="en-GB" b="0" i="0" u="none" strike="noStrike" kern="1200" cap="none" spc="0" normalizeH="0" baseline="0" noProof="0" smtClean="0">
                <a:ln>
                  <a:noFill/>
                </a:ln>
                <a:solidFill>
                  <a:srgbClr val="262626"/>
                </a:solidFill>
                <a:effectLst/>
                <a:uLnTx/>
                <a:uFillTx/>
              </a:rPr>
              <a:pPr marL="0" marR="0" lvl="0" indent="0" defTabSz="914400" rtl="0" eaLnBrk="1" fontAlgn="auto" latinLnBrk="0" hangingPunct="1">
                <a:spcBef>
                  <a:spcPts val="0"/>
                </a:spcBef>
                <a:spcAft>
                  <a:spcPts val="600"/>
                </a:spcAft>
                <a:buClrTx/>
                <a:buSzTx/>
                <a:buFontTx/>
                <a:buNone/>
                <a:tabLst/>
                <a:defRPr/>
              </a:pPr>
              <a:t>8</a:t>
            </a:fld>
            <a:endParaRPr kumimoji="0" lang="en-GB" b="0" i="0" u="none" strike="noStrike" kern="1200" cap="none" spc="0" normalizeH="0" baseline="0" noProof="0">
              <a:ln>
                <a:noFill/>
              </a:ln>
              <a:solidFill>
                <a:srgbClr val="262626"/>
              </a:solidFill>
              <a:effectLst/>
              <a:uLnTx/>
              <a:uFillTx/>
            </a:endParaRPr>
          </a:p>
        </p:txBody>
      </p:sp>
      <p:sp>
        <p:nvSpPr>
          <p:cNvPr id="13" name="Text Placeholder 1">
            <a:extLst>
              <a:ext uri="{FF2B5EF4-FFF2-40B4-BE49-F238E27FC236}">
                <a16:creationId xmlns:a16="http://schemas.microsoft.com/office/drawing/2014/main" id="{F481DB70-0D58-48B3-BDF4-BE2E31C4B427}"/>
              </a:ext>
            </a:extLst>
          </p:cNvPr>
          <p:cNvSpPr>
            <a:spLocks noGrp="1"/>
          </p:cNvSpPr>
          <p:nvPr>
            <p:ph idx="16"/>
          </p:nvPr>
        </p:nvSpPr>
        <p:spPr>
          <a:xfrm>
            <a:off x="745625" y="5244009"/>
            <a:ext cx="10720679" cy="648002"/>
          </a:xfrm>
        </p:spPr>
        <p:txBody>
          <a:bodyPr>
            <a:normAutofit/>
          </a:bodyPr>
          <a:lstStyle/>
          <a:p>
            <a:pPr marL="0" indent="0" algn="ctr">
              <a:lnSpc>
                <a:spcPts val="2400"/>
              </a:lnSpc>
              <a:spcBef>
                <a:spcPts val="600"/>
              </a:spcBef>
              <a:spcAft>
                <a:spcPts val="0"/>
              </a:spcAft>
              <a:buNone/>
            </a:pPr>
            <a:r>
              <a:rPr lang="en-US" sz="2400" b="1" dirty="0">
                <a:solidFill>
                  <a:srgbClr val="276126"/>
                </a:solidFill>
              </a:rPr>
              <a:t>Challenge - Coordinate – Communicate – Collaborate  – Develop </a:t>
            </a:r>
          </a:p>
        </p:txBody>
      </p:sp>
      <p:grpSp>
        <p:nvGrpSpPr>
          <p:cNvPr id="18" name="Group 17">
            <a:extLst>
              <a:ext uri="{FF2B5EF4-FFF2-40B4-BE49-F238E27FC236}">
                <a16:creationId xmlns:a16="http://schemas.microsoft.com/office/drawing/2014/main" id="{0E45B25A-7BB0-4A1A-9051-24670784D511}"/>
              </a:ext>
            </a:extLst>
          </p:cNvPr>
          <p:cNvGrpSpPr/>
          <p:nvPr/>
        </p:nvGrpSpPr>
        <p:grpSpPr>
          <a:xfrm>
            <a:off x="108056" y="5631524"/>
            <a:ext cx="2821769" cy="561975"/>
            <a:chOff x="4443889" y="2321705"/>
            <a:chExt cx="3230539" cy="561975"/>
          </a:xfrm>
        </p:grpSpPr>
        <p:sp>
          <p:nvSpPr>
            <p:cNvPr id="19" name="Rectangle 18">
              <a:extLst>
                <a:ext uri="{FF2B5EF4-FFF2-40B4-BE49-F238E27FC236}">
                  <a16:creationId xmlns:a16="http://schemas.microsoft.com/office/drawing/2014/main" id="{A02001DE-EB16-4F9B-BB2F-92386F05E443}"/>
                </a:ext>
              </a:extLst>
            </p:cNvPr>
            <p:cNvSpPr/>
            <p:nvPr/>
          </p:nvSpPr>
          <p:spPr>
            <a:xfrm>
              <a:off x="4463773" y="2321705"/>
              <a:ext cx="3210655" cy="561975"/>
            </a:xfrm>
            <a:custGeom>
              <a:avLst/>
              <a:gdLst>
                <a:gd name="connsiteX0" fmla="*/ 0 w 3210655"/>
                <a:gd name="connsiteY0" fmla="*/ 0 h 561975"/>
                <a:gd name="connsiteX1" fmla="*/ 3210655 w 3210655"/>
                <a:gd name="connsiteY1" fmla="*/ 0 h 561975"/>
                <a:gd name="connsiteX2" fmla="*/ 3210655 w 3210655"/>
                <a:gd name="connsiteY2" fmla="*/ 561975 h 561975"/>
                <a:gd name="connsiteX3" fmla="*/ 0 w 3210655"/>
                <a:gd name="connsiteY3" fmla="*/ 561975 h 561975"/>
                <a:gd name="connsiteX4" fmla="*/ 0 w 3210655"/>
                <a:gd name="connsiteY4" fmla="*/ 0 h 56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0655" h="561975" fill="none" extrusionOk="0">
                  <a:moveTo>
                    <a:pt x="0" y="0"/>
                  </a:moveTo>
                  <a:cubicBezTo>
                    <a:pt x="1074902" y="-33622"/>
                    <a:pt x="2768212" y="-28969"/>
                    <a:pt x="3210655" y="0"/>
                  </a:cubicBezTo>
                  <a:cubicBezTo>
                    <a:pt x="3236852" y="231817"/>
                    <a:pt x="3177355" y="290127"/>
                    <a:pt x="3210655" y="561975"/>
                  </a:cubicBezTo>
                  <a:cubicBezTo>
                    <a:pt x="2346092" y="693923"/>
                    <a:pt x="1016549" y="511608"/>
                    <a:pt x="0" y="561975"/>
                  </a:cubicBezTo>
                  <a:cubicBezTo>
                    <a:pt x="-11022" y="472182"/>
                    <a:pt x="40696" y="242290"/>
                    <a:pt x="0" y="0"/>
                  </a:cubicBezTo>
                  <a:close/>
                </a:path>
                <a:path w="3210655" h="561975" stroke="0" extrusionOk="0">
                  <a:moveTo>
                    <a:pt x="0" y="0"/>
                  </a:moveTo>
                  <a:cubicBezTo>
                    <a:pt x="1341604" y="92793"/>
                    <a:pt x="1616911" y="15309"/>
                    <a:pt x="3210655" y="0"/>
                  </a:cubicBezTo>
                  <a:cubicBezTo>
                    <a:pt x="3216361" y="135403"/>
                    <a:pt x="3226110" y="361208"/>
                    <a:pt x="3210655" y="561975"/>
                  </a:cubicBezTo>
                  <a:cubicBezTo>
                    <a:pt x="1860339" y="664189"/>
                    <a:pt x="522639" y="447620"/>
                    <a:pt x="0" y="561975"/>
                  </a:cubicBezTo>
                  <a:cubicBezTo>
                    <a:pt x="30886" y="349674"/>
                    <a:pt x="2394" y="177088"/>
                    <a:pt x="0" y="0"/>
                  </a:cubicBezTo>
                  <a:close/>
                </a:path>
              </a:pathLst>
            </a:custGeom>
            <a:solidFill>
              <a:schemeClr val="bg1">
                <a:lumMod val="95000"/>
                <a:alpha val="20000"/>
              </a:schemeClr>
            </a:solidFill>
            <a:ln w="28575">
              <a:solidFill>
                <a:srgbClr val="276126"/>
              </a:solidFill>
              <a:extLst>
                <a:ext uri="{C807C97D-BFC1-408E-A445-0C87EB9F89A2}">
                  <ask:lineSketchStyleProps xmlns:ask="http://schemas.microsoft.com/office/drawing/2018/sketchyshapes" sd="1706202287">
                    <a:prstGeom prst="rect">
                      <a:avLst/>
                    </a:prstGeom>
                    <ask:type>
                      <ask:lineSketchCurved/>
                    </ask:type>
                  </ask:lineSketchStyleProps>
                </a:ext>
              </a:extLst>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lnSpc>
                  <a:spcPts val="1905"/>
                </a:lnSpc>
              </a:pPr>
              <a:endParaRPr lang="en-GB" sz="1400" dirty="0">
                <a:solidFill>
                  <a:schemeClr val="tx1"/>
                </a:solidFill>
                <a:ea typeface="InterFace" charset="0"/>
                <a:cs typeface="InterFace" charset="0"/>
              </a:endParaRPr>
            </a:p>
          </p:txBody>
        </p:sp>
        <p:sp>
          <p:nvSpPr>
            <p:cNvPr id="20" name="Rectangle 19">
              <a:extLst>
                <a:ext uri="{FF2B5EF4-FFF2-40B4-BE49-F238E27FC236}">
                  <a16:creationId xmlns:a16="http://schemas.microsoft.com/office/drawing/2014/main" id="{7A1910DE-49EB-4351-B1B5-38B9A9F7DD4E}"/>
                </a:ext>
              </a:extLst>
            </p:cNvPr>
            <p:cNvSpPr/>
            <p:nvPr/>
          </p:nvSpPr>
          <p:spPr>
            <a:xfrm>
              <a:off x="4443889" y="2321705"/>
              <a:ext cx="3210656" cy="561975"/>
            </a:xfrm>
            <a:prstGeom prst="rect">
              <a:avLst/>
            </a:prstGeom>
            <a:solidFill>
              <a:srgbClr val="4DAFB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08000" rIns="0" bIns="108000" numCol="1" spcCol="0" rtlCol="0" fromWordArt="0" anchor="ctr" anchorCtr="0" forceAA="0" compatLnSpc="1">
              <a:prstTxWarp prst="textNoShape">
                <a:avLst/>
              </a:prstTxWarp>
              <a:noAutofit/>
            </a:bodyPr>
            <a:lstStyle/>
            <a:p>
              <a:pPr algn="ctr"/>
              <a:r>
                <a:rPr lang="en-GB" b="1" dirty="0">
                  <a:solidFill>
                    <a:schemeClr val="tx1"/>
                  </a:solidFill>
                  <a:ea typeface="InterFace" charset="0"/>
                  <a:cs typeface="InterFace" charset="0"/>
                </a:rPr>
                <a:t>LASOB Community of Practice and Youth Voice</a:t>
              </a:r>
            </a:p>
          </p:txBody>
        </p:sp>
      </p:grpSp>
      <p:grpSp>
        <p:nvGrpSpPr>
          <p:cNvPr id="21" name="Group 20">
            <a:extLst>
              <a:ext uri="{FF2B5EF4-FFF2-40B4-BE49-F238E27FC236}">
                <a16:creationId xmlns:a16="http://schemas.microsoft.com/office/drawing/2014/main" id="{A8AFA1CF-E29E-494B-900C-BF5775BF202C}"/>
              </a:ext>
            </a:extLst>
          </p:cNvPr>
          <p:cNvGrpSpPr/>
          <p:nvPr/>
        </p:nvGrpSpPr>
        <p:grpSpPr>
          <a:xfrm>
            <a:off x="3152037" y="5642678"/>
            <a:ext cx="2804516" cy="561975"/>
            <a:chOff x="4463641" y="2321705"/>
            <a:chExt cx="3210787" cy="561975"/>
          </a:xfrm>
        </p:grpSpPr>
        <p:sp>
          <p:nvSpPr>
            <p:cNvPr id="23" name="Rectangle 22">
              <a:extLst>
                <a:ext uri="{FF2B5EF4-FFF2-40B4-BE49-F238E27FC236}">
                  <a16:creationId xmlns:a16="http://schemas.microsoft.com/office/drawing/2014/main" id="{5FCEC540-BC6E-4DED-97EB-15544FB4A365}"/>
                </a:ext>
              </a:extLst>
            </p:cNvPr>
            <p:cNvSpPr/>
            <p:nvPr/>
          </p:nvSpPr>
          <p:spPr>
            <a:xfrm>
              <a:off x="4463773" y="2321705"/>
              <a:ext cx="3210655" cy="561975"/>
            </a:xfrm>
            <a:custGeom>
              <a:avLst/>
              <a:gdLst>
                <a:gd name="connsiteX0" fmla="*/ 0 w 3210655"/>
                <a:gd name="connsiteY0" fmla="*/ 0 h 561975"/>
                <a:gd name="connsiteX1" fmla="*/ 3210655 w 3210655"/>
                <a:gd name="connsiteY1" fmla="*/ 0 h 561975"/>
                <a:gd name="connsiteX2" fmla="*/ 3210655 w 3210655"/>
                <a:gd name="connsiteY2" fmla="*/ 561975 h 561975"/>
                <a:gd name="connsiteX3" fmla="*/ 0 w 3210655"/>
                <a:gd name="connsiteY3" fmla="*/ 561975 h 561975"/>
                <a:gd name="connsiteX4" fmla="*/ 0 w 3210655"/>
                <a:gd name="connsiteY4" fmla="*/ 0 h 56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0655" h="561975" fill="none" extrusionOk="0">
                  <a:moveTo>
                    <a:pt x="0" y="0"/>
                  </a:moveTo>
                  <a:cubicBezTo>
                    <a:pt x="1074902" y="-33622"/>
                    <a:pt x="2768212" y="-28969"/>
                    <a:pt x="3210655" y="0"/>
                  </a:cubicBezTo>
                  <a:cubicBezTo>
                    <a:pt x="3236852" y="231817"/>
                    <a:pt x="3177355" y="290127"/>
                    <a:pt x="3210655" y="561975"/>
                  </a:cubicBezTo>
                  <a:cubicBezTo>
                    <a:pt x="2346092" y="693923"/>
                    <a:pt x="1016549" y="511608"/>
                    <a:pt x="0" y="561975"/>
                  </a:cubicBezTo>
                  <a:cubicBezTo>
                    <a:pt x="-11022" y="472182"/>
                    <a:pt x="40696" y="242290"/>
                    <a:pt x="0" y="0"/>
                  </a:cubicBezTo>
                  <a:close/>
                </a:path>
                <a:path w="3210655" h="561975" stroke="0" extrusionOk="0">
                  <a:moveTo>
                    <a:pt x="0" y="0"/>
                  </a:moveTo>
                  <a:cubicBezTo>
                    <a:pt x="1341604" y="92793"/>
                    <a:pt x="1616911" y="15309"/>
                    <a:pt x="3210655" y="0"/>
                  </a:cubicBezTo>
                  <a:cubicBezTo>
                    <a:pt x="3216361" y="135403"/>
                    <a:pt x="3226110" y="361208"/>
                    <a:pt x="3210655" y="561975"/>
                  </a:cubicBezTo>
                  <a:cubicBezTo>
                    <a:pt x="1860339" y="664189"/>
                    <a:pt x="522639" y="447620"/>
                    <a:pt x="0" y="561975"/>
                  </a:cubicBezTo>
                  <a:cubicBezTo>
                    <a:pt x="30886" y="349674"/>
                    <a:pt x="2394" y="177088"/>
                    <a:pt x="0" y="0"/>
                  </a:cubicBezTo>
                  <a:close/>
                </a:path>
              </a:pathLst>
            </a:custGeom>
            <a:solidFill>
              <a:schemeClr val="bg1">
                <a:lumMod val="95000"/>
                <a:alpha val="20000"/>
              </a:schemeClr>
            </a:solidFill>
            <a:ln w="28575">
              <a:solidFill>
                <a:srgbClr val="276126"/>
              </a:solidFill>
              <a:extLst>
                <a:ext uri="{C807C97D-BFC1-408E-A445-0C87EB9F89A2}">
                  <ask:lineSketchStyleProps xmlns:ask="http://schemas.microsoft.com/office/drawing/2018/sketchyshapes" sd="1706202287">
                    <a:prstGeom prst="rect">
                      <a:avLst/>
                    </a:prstGeom>
                    <ask:type>
                      <ask:lineSketchCurved/>
                    </ask:type>
                  </ask:lineSketchStyleProps>
                </a:ext>
              </a:extLst>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lnSpc>
                  <a:spcPts val="1905"/>
                </a:lnSpc>
              </a:pPr>
              <a:endParaRPr lang="en-GB" sz="1400" dirty="0">
                <a:solidFill>
                  <a:schemeClr val="tx1"/>
                </a:solidFill>
                <a:ea typeface="InterFace" charset="0"/>
                <a:cs typeface="InterFace" charset="0"/>
              </a:endParaRPr>
            </a:p>
          </p:txBody>
        </p:sp>
        <p:sp>
          <p:nvSpPr>
            <p:cNvPr id="25" name="Rectangle 24">
              <a:extLst>
                <a:ext uri="{FF2B5EF4-FFF2-40B4-BE49-F238E27FC236}">
                  <a16:creationId xmlns:a16="http://schemas.microsoft.com/office/drawing/2014/main" id="{4161F8DC-6EDB-4E4D-BB92-1C0B0F813A39}"/>
                </a:ext>
              </a:extLst>
            </p:cNvPr>
            <p:cNvSpPr/>
            <p:nvPr/>
          </p:nvSpPr>
          <p:spPr>
            <a:xfrm>
              <a:off x="4463641" y="2321705"/>
              <a:ext cx="3210656" cy="561975"/>
            </a:xfrm>
            <a:prstGeom prst="rect">
              <a:avLst/>
            </a:prstGeom>
            <a:solidFill>
              <a:srgbClr val="4DAFB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08000" rIns="0" bIns="108000" numCol="1" spcCol="0" rtlCol="0" fromWordArt="0" anchor="ctr" anchorCtr="0" forceAA="0" compatLnSpc="1">
              <a:prstTxWarp prst="textNoShape">
                <a:avLst/>
              </a:prstTxWarp>
              <a:noAutofit/>
            </a:bodyPr>
            <a:lstStyle/>
            <a:p>
              <a:pPr algn="ctr"/>
              <a:r>
                <a:rPr lang="en-GB" b="1" dirty="0">
                  <a:solidFill>
                    <a:schemeClr val="tx1"/>
                  </a:solidFill>
                  <a:ea typeface="InterFace" charset="0"/>
                  <a:cs typeface="InterFace" charset="0"/>
                </a:rPr>
                <a:t>LASOB Oversight</a:t>
              </a:r>
            </a:p>
          </p:txBody>
        </p:sp>
      </p:grpSp>
      <p:grpSp>
        <p:nvGrpSpPr>
          <p:cNvPr id="28" name="Group 27">
            <a:extLst>
              <a:ext uri="{FF2B5EF4-FFF2-40B4-BE49-F238E27FC236}">
                <a16:creationId xmlns:a16="http://schemas.microsoft.com/office/drawing/2014/main" id="{5871DA82-365B-4E6D-9A4B-EF5BB2306663}"/>
              </a:ext>
            </a:extLst>
          </p:cNvPr>
          <p:cNvGrpSpPr/>
          <p:nvPr/>
        </p:nvGrpSpPr>
        <p:grpSpPr>
          <a:xfrm>
            <a:off x="6172543" y="5631524"/>
            <a:ext cx="2827520" cy="561975"/>
            <a:chOff x="4437305" y="2321705"/>
            <a:chExt cx="3237123" cy="561975"/>
          </a:xfrm>
        </p:grpSpPr>
        <p:sp>
          <p:nvSpPr>
            <p:cNvPr id="29" name="Rectangle 28">
              <a:extLst>
                <a:ext uri="{FF2B5EF4-FFF2-40B4-BE49-F238E27FC236}">
                  <a16:creationId xmlns:a16="http://schemas.microsoft.com/office/drawing/2014/main" id="{113F6548-3E4C-46AC-BB87-39D107F8E6F7}"/>
                </a:ext>
              </a:extLst>
            </p:cNvPr>
            <p:cNvSpPr/>
            <p:nvPr/>
          </p:nvSpPr>
          <p:spPr>
            <a:xfrm>
              <a:off x="4463773" y="2321705"/>
              <a:ext cx="3210655" cy="561975"/>
            </a:xfrm>
            <a:custGeom>
              <a:avLst/>
              <a:gdLst>
                <a:gd name="connsiteX0" fmla="*/ 0 w 3210655"/>
                <a:gd name="connsiteY0" fmla="*/ 0 h 561975"/>
                <a:gd name="connsiteX1" fmla="*/ 3210655 w 3210655"/>
                <a:gd name="connsiteY1" fmla="*/ 0 h 561975"/>
                <a:gd name="connsiteX2" fmla="*/ 3210655 w 3210655"/>
                <a:gd name="connsiteY2" fmla="*/ 561975 h 561975"/>
                <a:gd name="connsiteX3" fmla="*/ 0 w 3210655"/>
                <a:gd name="connsiteY3" fmla="*/ 561975 h 561975"/>
                <a:gd name="connsiteX4" fmla="*/ 0 w 3210655"/>
                <a:gd name="connsiteY4" fmla="*/ 0 h 56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0655" h="561975" fill="none" extrusionOk="0">
                  <a:moveTo>
                    <a:pt x="0" y="0"/>
                  </a:moveTo>
                  <a:cubicBezTo>
                    <a:pt x="1074902" y="-33622"/>
                    <a:pt x="2768212" y="-28969"/>
                    <a:pt x="3210655" y="0"/>
                  </a:cubicBezTo>
                  <a:cubicBezTo>
                    <a:pt x="3236852" y="231817"/>
                    <a:pt x="3177355" y="290127"/>
                    <a:pt x="3210655" y="561975"/>
                  </a:cubicBezTo>
                  <a:cubicBezTo>
                    <a:pt x="2346092" y="693923"/>
                    <a:pt x="1016549" y="511608"/>
                    <a:pt x="0" y="561975"/>
                  </a:cubicBezTo>
                  <a:cubicBezTo>
                    <a:pt x="-11022" y="472182"/>
                    <a:pt x="40696" y="242290"/>
                    <a:pt x="0" y="0"/>
                  </a:cubicBezTo>
                  <a:close/>
                </a:path>
                <a:path w="3210655" h="561975" stroke="0" extrusionOk="0">
                  <a:moveTo>
                    <a:pt x="0" y="0"/>
                  </a:moveTo>
                  <a:cubicBezTo>
                    <a:pt x="1341604" y="92793"/>
                    <a:pt x="1616911" y="15309"/>
                    <a:pt x="3210655" y="0"/>
                  </a:cubicBezTo>
                  <a:cubicBezTo>
                    <a:pt x="3216361" y="135403"/>
                    <a:pt x="3226110" y="361208"/>
                    <a:pt x="3210655" y="561975"/>
                  </a:cubicBezTo>
                  <a:cubicBezTo>
                    <a:pt x="1860339" y="664189"/>
                    <a:pt x="522639" y="447620"/>
                    <a:pt x="0" y="561975"/>
                  </a:cubicBezTo>
                  <a:cubicBezTo>
                    <a:pt x="30886" y="349674"/>
                    <a:pt x="2394" y="177088"/>
                    <a:pt x="0" y="0"/>
                  </a:cubicBezTo>
                  <a:close/>
                </a:path>
              </a:pathLst>
            </a:custGeom>
            <a:solidFill>
              <a:schemeClr val="bg1">
                <a:lumMod val="95000"/>
                <a:alpha val="20000"/>
              </a:schemeClr>
            </a:solidFill>
            <a:ln w="28575">
              <a:solidFill>
                <a:srgbClr val="276126"/>
              </a:solidFill>
              <a:extLst>
                <a:ext uri="{C807C97D-BFC1-408E-A445-0C87EB9F89A2}">
                  <ask:lineSketchStyleProps xmlns:ask="http://schemas.microsoft.com/office/drawing/2018/sketchyshapes" sd="1706202287">
                    <a:prstGeom prst="rect">
                      <a:avLst/>
                    </a:prstGeom>
                    <ask:type>
                      <ask:lineSketchCurved/>
                    </ask:type>
                  </ask:lineSketchStyleProps>
                </a:ext>
              </a:extLst>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lnSpc>
                  <a:spcPts val="1905"/>
                </a:lnSpc>
              </a:pPr>
              <a:endParaRPr lang="en-GB" sz="1400" dirty="0">
                <a:solidFill>
                  <a:schemeClr val="tx1"/>
                </a:solidFill>
                <a:ea typeface="InterFace" charset="0"/>
                <a:cs typeface="InterFace" charset="0"/>
              </a:endParaRPr>
            </a:p>
          </p:txBody>
        </p:sp>
        <p:sp>
          <p:nvSpPr>
            <p:cNvPr id="30" name="Rectangle 29">
              <a:extLst>
                <a:ext uri="{FF2B5EF4-FFF2-40B4-BE49-F238E27FC236}">
                  <a16:creationId xmlns:a16="http://schemas.microsoft.com/office/drawing/2014/main" id="{BF5150E3-3521-4770-A5FF-821F128D71CB}"/>
                </a:ext>
              </a:extLst>
            </p:cNvPr>
            <p:cNvSpPr/>
            <p:nvPr/>
          </p:nvSpPr>
          <p:spPr>
            <a:xfrm>
              <a:off x="4437305" y="2321705"/>
              <a:ext cx="3210656" cy="561975"/>
            </a:xfrm>
            <a:prstGeom prst="rect">
              <a:avLst/>
            </a:prstGeom>
            <a:solidFill>
              <a:srgbClr val="4DAFB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08000" rIns="0" bIns="108000" numCol="1" spcCol="0" rtlCol="0" fromWordArt="0" anchor="ctr" anchorCtr="0" forceAA="0" compatLnSpc="1">
              <a:prstTxWarp prst="textNoShape">
                <a:avLst/>
              </a:prstTxWarp>
              <a:noAutofit/>
            </a:bodyPr>
            <a:lstStyle/>
            <a:p>
              <a:pPr algn="ctr"/>
              <a:r>
                <a:rPr lang="en-GB" b="1" dirty="0">
                  <a:solidFill>
                    <a:schemeClr val="tx1"/>
                  </a:solidFill>
                  <a:ea typeface="InterFace" charset="0"/>
                  <a:cs typeface="InterFace" charset="0"/>
                </a:rPr>
                <a:t>Expert Groups </a:t>
              </a:r>
            </a:p>
          </p:txBody>
        </p:sp>
      </p:grpSp>
      <p:grpSp>
        <p:nvGrpSpPr>
          <p:cNvPr id="31" name="Group 30">
            <a:extLst>
              <a:ext uri="{FF2B5EF4-FFF2-40B4-BE49-F238E27FC236}">
                <a16:creationId xmlns:a16="http://schemas.microsoft.com/office/drawing/2014/main" id="{A1AAE36B-5B9E-40A1-9DCA-70CA32AA8776}"/>
              </a:ext>
            </a:extLst>
          </p:cNvPr>
          <p:cNvGrpSpPr/>
          <p:nvPr/>
        </p:nvGrpSpPr>
        <p:grpSpPr>
          <a:xfrm>
            <a:off x="9221801" y="5634727"/>
            <a:ext cx="2821769" cy="561975"/>
            <a:chOff x="4443889" y="2321705"/>
            <a:chExt cx="3230539" cy="561975"/>
          </a:xfrm>
        </p:grpSpPr>
        <p:sp>
          <p:nvSpPr>
            <p:cNvPr id="32" name="Rectangle 31">
              <a:extLst>
                <a:ext uri="{FF2B5EF4-FFF2-40B4-BE49-F238E27FC236}">
                  <a16:creationId xmlns:a16="http://schemas.microsoft.com/office/drawing/2014/main" id="{E0E8B0B1-74E7-470C-86C8-8125281333CF}"/>
                </a:ext>
              </a:extLst>
            </p:cNvPr>
            <p:cNvSpPr/>
            <p:nvPr/>
          </p:nvSpPr>
          <p:spPr>
            <a:xfrm>
              <a:off x="4463773" y="2321705"/>
              <a:ext cx="3210655" cy="561975"/>
            </a:xfrm>
            <a:custGeom>
              <a:avLst/>
              <a:gdLst>
                <a:gd name="connsiteX0" fmla="*/ 0 w 3210655"/>
                <a:gd name="connsiteY0" fmla="*/ 0 h 561975"/>
                <a:gd name="connsiteX1" fmla="*/ 3210655 w 3210655"/>
                <a:gd name="connsiteY1" fmla="*/ 0 h 561975"/>
                <a:gd name="connsiteX2" fmla="*/ 3210655 w 3210655"/>
                <a:gd name="connsiteY2" fmla="*/ 561975 h 561975"/>
                <a:gd name="connsiteX3" fmla="*/ 0 w 3210655"/>
                <a:gd name="connsiteY3" fmla="*/ 561975 h 561975"/>
                <a:gd name="connsiteX4" fmla="*/ 0 w 3210655"/>
                <a:gd name="connsiteY4" fmla="*/ 0 h 56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0655" h="561975" fill="none" extrusionOk="0">
                  <a:moveTo>
                    <a:pt x="0" y="0"/>
                  </a:moveTo>
                  <a:cubicBezTo>
                    <a:pt x="1074902" y="-33622"/>
                    <a:pt x="2768212" y="-28969"/>
                    <a:pt x="3210655" y="0"/>
                  </a:cubicBezTo>
                  <a:cubicBezTo>
                    <a:pt x="3236852" y="231817"/>
                    <a:pt x="3177355" y="290127"/>
                    <a:pt x="3210655" y="561975"/>
                  </a:cubicBezTo>
                  <a:cubicBezTo>
                    <a:pt x="2346092" y="693923"/>
                    <a:pt x="1016549" y="511608"/>
                    <a:pt x="0" y="561975"/>
                  </a:cubicBezTo>
                  <a:cubicBezTo>
                    <a:pt x="-11022" y="472182"/>
                    <a:pt x="40696" y="242290"/>
                    <a:pt x="0" y="0"/>
                  </a:cubicBezTo>
                  <a:close/>
                </a:path>
                <a:path w="3210655" h="561975" stroke="0" extrusionOk="0">
                  <a:moveTo>
                    <a:pt x="0" y="0"/>
                  </a:moveTo>
                  <a:cubicBezTo>
                    <a:pt x="1341604" y="92793"/>
                    <a:pt x="1616911" y="15309"/>
                    <a:pt x="3210655" y="0"/>
                  </a:cubicBezTo>
                  <a:cubicBezTo>
                    <a:pt x="3216361" y="135403"/>
                    <a:pt x="3226110" y="361208"/>
                    <a:pt x="3210655" y="561975"/>
                  </a:cubicBezTo>
                  <a:cubicBezTo>
                    <a:pt x="1860339" y="664189"/>
                    <a:pt x="522639" y="447620"/>
                    <a:pt x="0" y="561975"/>
                  </a:cubicBezTo>
                  <a:cubicBezTo>
                    <a:pt x="30886" y="349674"/>
                    <a:pt x="2394" y="177088"/>
                    <a:pt x="0" y="0"/>
                  </a:cubicBezTo>
                  <a:close/>
                </a:path>
              </a:pathLst>
            </a:custGeom>
            <a:solidFill>
              <a:schemeClr val="bg1">
                <a:lumMod val="95000"/>
                <a:alpha val="20000"/>
              </a:schemeClr>
            </a:solidFill>
            <a:ln w="28575">
              <a:solidFill>
                <a:srgbClr val="276126"/>
              </a:solidFill>
              <a:extLst>
                <a:ext uri="{C807C97D-BFC1-408E-A445-0C87EB9F89A2}">
                  <ask:lineSketchStyleProps xmlns:ask="http://schemas.microsoft.com/office/drawing/2018/sketchyshapes" sd="1706202287">
                    <a:prstGeom prst="rect">
                      <a:avLst/>
                    </a:prstGeom>
                    <ask:type>
                      <ask:lineSketchCurved/>
                    </ask:type>
                  </ask:lineSketchStyleProps>
                </a:ext>
              </a:extLst>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lnSpc>
                  <a:spcPts val="1905"/>
                </a:lnSpc>
              </a:pPr>
              <a:endParaRPr lang="en-GB" sz="1400" dirty="0">
                <a:solidFill>
                  <a:schemeClr val="tx1"/>
                </a:solidFill>
                <a:ea typeface="InterFace" charset="0"/>
                <a:cs typeface="InterFace" charset="0"/>
              </a:endParaRPr>
            </a:p>
          </p:txBody>
        </p:sp>
        <p:sp>
          <p:nvSpPr>
            <p:cNvPr id="33" name="Rectangle 32">
              <a:extLst>
                <a:ext uri="{FF2B5EF4-FFF2-40B4-BE49-F238E27FC236}">
                  <a16:creationId xmlns:a16="http://schemas.microsoft.com/office/drawing/2014/main" id="{B2B62359-819F-45C6-A466-4CE8F425C48C}"/>
                </a:ext>
              </a:extLst>
            </p:cNvPr>
            <p:cNvSpPr/>
            <p:nvPr/>
          </p:nvSpPr>
          <p:spPr>
            <a:xfrm>
              <a:off x="4443889" y="2321705"/>
              <a:ext cx="3210656" cy="561975"/>
            </a:xfrm>
            <a:prstGeom prst="rect">
              <a:avLst/>
            </a:prstGeom>
            <a:solidFill>
              <a:srgbClr val="4DAFB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08000" rIns="0" bIns="108000" numCol="1" spcCol="0" rtlCol="0" fromWordArt="0" anchor="ctr" anchorCtr="0" forceAA="0" compatLnSpc="1">
              <a:prstTxWarp prst="textNoShape">
                <a:avLst/>
              </a:prstTxWarp>
              <a:noAutofit/>
            </a:bodyPr>
            <a:lstStyle/>
            <a:p>
              <a:pPr algn="ctr"/>
              <a:r>
                <a:rPr lang="en-GB" b="1" dirty="0">
                  <a:solidFill>
                    <a:schemeClr val="tx1"/>
                  </a:solidFill>
                  <a:ea typeface="InterFace" charset="0"/>
                  <a:cs typeface="InterFace" charset="0"/>
                </a:rPr>
                <a:t>LASOB Working Groups </a:t>
              </a:r>
            </a:p>
          </p:txBody>
        </p:sp>
      </p:grpSp>
      <p:cxnSp>
        <p:nvCxnSpPr>
          <p:cNvPr id="36" name="Straight Arrow Connector 35">
            <a:extLst>
              <a:ext uri="{FF2B5EF4-FFF2-40B4-BE49-F238E27FC236}">
                <a16:creationId xmlns:a16="http://schemas.microsoft.com/office/drawing/2014/main" id="{E2937C39-3B8E-4A5C-9D79-4D359240D770}"/>
              </a:ext>
            </a:extLst>
          </p:cNvPr>
          <p:cNvCxnSpPr>
            <a:cxnSpLocks/>
          </p:cNvCxnSpPr>
          <p:nvPr/>
        </p:nvCxnSpPr>
        <p:spPr>
          <a:xfrm>
            <a:off x="9535064" y="580399"/>
            <a:ext cx="2105741" cy="0"/>
          </a:xfrm>
          <a:prstGeom prst="straightConnector1">
            <a:avLst/>
          </a:prstGeom>
          <a:ln w="50800">
            <a:solidFill>
              <a:srgbClr val="80808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8239276B-E1E4-4FD7-B4F7-3FBF9BCA00F3}"/>
              </a:ext>
            </a:extLst>
          </p:cNvPr>
          <p:cNvCxnSpPr>
            <a:cxnSpLocks/>
          </p:cNvCxnSpPr>
          <p:nvPr/>
        </p:nvCxnSpPr>
        <p:spPr>
          <a:xfrm flipH="1">
            <a:off x="11640805" y="558496"/>
            <a:ext cx="21601" cy="4919953"/>
          </a:xfrm>
          <a:prstGeom prst="straightConnector1">
            <a:avLst/>
          </a:prstGeom>
          <a:ln w="50800">
            <a:solidFill>
              <a:srgbClr val="80808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9C5C3871-9AD3-4432-9FB2-8426B034098E}"/>
              </a:ext>
            </a:extLst>
          </p:cNvPr>
          <p:cNvCxnSpPr>
            <a:cxnSpLocks/>
          </p:cNvCxnSpPr>
          <p:nvPr/>
        </p:nvCxnSpPr>
        <p:spPr>
          <a:xfrm>
            <a:off x="2521807" y="670119"/>
            <a:ext cx="0" cy="1569303"/>
          </a:xfrm>
          <a:prstGeom prst="straightConnector1">
            <a:avLst/>
          </a:prstGeom>
          <a:ln w="50800">
            <a:solidFill>
              <a:srgbClr val="80808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43" name="Left Brace 42">
            <a:extLst>
              <a:ext uri="{FF2B5EF4-FFF2-40B4-BE49-F238E27FC236}">
                <a16:creationId xmlns:a16="http://schemas.microsoft.com/office/drawing/2014/main" id="{97C12D5F-8DDF-427C-81DA-859C7EE9F4F7}"/>
              </a:ext>
            </a:extLst>
          </p:cNvPr>
          <p:cNvSpPr/>
          <p:nvPr/>
        </p:nvSpPr>
        <p:spPr>
          <a:xfrm rot="5400000">
            <a:off x="5877269" y="1261320"/>
            <a:ext cx="524917" cy="7482179"/>
          </a:xfrm>
          <a:prstGeom prst="leftBrace">
            <a:avLst>
              <a:gd name="adj1" fmla="val 8333"/>
              <a:gd name="adj2" fmla="val 50433"/>
            </a:avLst>
          </a:prstGeom>
          <a:ln w="50800">
            <a:solidFill>
              <a:srgbClr val="808080"/>
            </a:solidFill>
            <a:headEnd type="triangle"/>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39" name="Straight Arrow Connector 38">
            <a:extLst>
              <a:ext uri="{FF2B5EF4-FFF2-40B4-BE49-F238E27FC236}">
                <a16:creationId xmlns:a16="http://schemas.microsoft.com/office/drawing/2014/main" id="{BE7A8189-1381-479F-8155-A3B1C8968F16}"/>
              </a:ext>
            </a:extLst>
          </p:cNvPr>
          <p:cNvCxnSpPr>
            <a:cxnSpLocks/>
          </p:cNvCxnSpPr>
          <p:nvPr/>
        </p:nvCxnSpPr>
        <p:spPr>
          <a:xfrm>
            <a:off x="4546398" y="1242758"/>
            <a:ext cx="822015" cy="0"/>
          </a:xfrm>
          <a:prstGeom prst="straightConnector1">
            <a:avLst/>
          </a:prstGeom>
          <a:ln w="50800">
            <a:solidFill>
              <a:srgbClr val="80808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FB0DF6AB-76F2-438A-B44A-42B7548ABECF}"/>
              </a:ext>
            </a:extLst>
          </p:cNvPr>
          <p:cNvCxnSpPr>
            <a:cxnSpLocks/>
          </p:cNvCxnSpPr>
          <p:nvPr/>
        </p:nvCxnSpPr>
        <p:spPr>
          <a:xfrm>
            <a:off x="2521807" y="2239422"/>
            <a:ext cx="1519251" cy="0"/>
          </a:xfrm>
          <a:prstGeom prst="straightConnector1">
            <a:avLst/>
          </a:prstGeom>
          <a:ln w="50800">
            <a:solidFill>
              <a:srgbClr val="80808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F92585DE-7A29-40B4-A20B-11AF41FFD225}"/>
              </a:ext>
            </a:extLst>
          </p:cNvPr>
          <p:cNvCxnSpPr>
            <a:cxnSpLocks/>
          </p:cNvCxnSpPr>
          <p:nvPr/>
        </p:nvCxnSpPr>
        <p:spPr>
          <a:xfrm flipH="1">
            <a:off x="4546398" y="679226"/>
            <a:ext cx="11735" cy="563532"/>
          </a:xfrm>
          <a:prstGeom prst="straightConnector1">
            <a:avLst/>
          </a:prstGeom>
          <a:ln w="50800">
            <a:solidFill>
              <a:srgbClr val="808080"/>
            </a:solidFill>
            <a:headEnd type="triangle"/>
            <a:tailEnd type="non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C9346ECC-ADF1-44C9-8517-8AEA6CE26E16}"/>
              </a:ext>
            </a:extLst>
          </p:cNvPr>
          <p:cNvPicPr>
            <a:picLocks noChangeAspect="1"/>
          </p:cNvPicPr>
          <p:nvPr/>
        </p:nvPicPr>
        <p:blipFill>
          <a:blip r:embed="rId2"/>
          <a:stretch>
            <a:fillRect/>
          </a:stretch>
        </p:blipFill>
        <p:spPr>
          <a:xfrm>
            <a:off x="3353656" y="825408"/>
            <a:ext cx="6698635" cy="4247915"/>
          </a:xfrm>
          <a:prstGeom prst="rect">
            <a:avLst/>
          </a:prstGeom>
        </p:spPr>
      </p:pic>
      <p:sp>
        <p:nvSpPr>
          <p:cNvPr id="40" name="TextBox 39">
            <a:extLst>
              <a:ext uri="{FF2B5EF4-FFF2-40B4-BE49-F238E27FC236}">
                <a16:creationId xmlns:a16="http://schemas.microsoft.com/office/drawing/2014/main" id="{3853FB61-16CB-4B6F-98AB-DF65E579D8E2}"/>
              </a:ext>
            </a:extLst>
          </p:cNvPr>
          <p:cNvSpPr txBox="1"/>
          <p:nvPr/>
        </p:nvSpPr>
        <p:spPr>
          <a:xfrm flipH="1">
            <a:off x="8688756" y="1923397"/>
            <a:ext cx="2416204" cy="2495739"/>
          </a:xfrm>
          <a:prstGeom prst="rect">
            <a:avLst/>
          </a:prstGeom>
          <a:solidFill>
            <a:srgbClr val="FFFF00"/>
          </a:solidFill>
          <a:effectLst>
            <a:outerShdw blurRad="50800" dist="38100" dir="2700000" algn="tl" rotWithShape="0">
              <a:prstClr val="black">
                <a:alpha val="40000"/>
              </a:prstClr>
            </a:outerShdw>
          </a:effectLst>
        </p:spPr>
        <p:txBody>
          <a:bodyPr wrap="square" lIns="144000" tIns="0" rIns="0" bIns="72000" rtlCol="0" anchor="t">
            <a:spAutoFit/>
          </a:bodyPr>
          <a:lstStyle/>
          <a:p>
            <a:pPr>
              <a:lnSpc>
                <a:spcPts val="1905"/>
              </a:lnSpc>
            </a:pPr>
            <a:r>
              <a:rPr lang="en-GB" sz="1400" dirty="0">
                <a:latin typeface="InterFace" charset="0"/>
                <a:ea typeface="InterFace" charset="0"/>
                <a:cs typeface="InterFace" charset="0"/>
              </a:rPr>
              <a:t>This slide creates a visual for the LASOB vision, the three domains and a easy 4C+D way of framing our collective focus and purpose. </a:t>
            </a:r>
          </a:p>
          <a:p>
            <a:pPr>
              <a:lnSpc>
                <a:spcPts val="1905"/>
              </a:lnSpc>
            </a:pPr>
            <a:r>
              <a:rPr lang="en-GB" sz="1400" dirty="0">
                <a:latin typeface="InterFace" charset="0"/>
                <a:ea typeface="InterFace" charset="0"/>
                <a:cs typeface="InterFace" charset="0"/>
              </a:rPr>
              <a:t>The four blocks at the bottom identify potential ways for LASOB to undertake work and engage with activity and oversight.</a:t>
            </a:r>
          </a:p>
        </p:txBody>
      </p:sp>
    </p:spTree>
    <p:extLst>
      <p:ext uri="{BB962C8B-B14F-4D97-AF65-F5344CB8AC3E}">
        <p14:creationId xmlns:p14="http://schemas.microsoft.com/office/powerpoint/2010/main" val="279574187"/>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BFD8A99-A2ED-46D9-B9A4-345B3EA90BAF}"/>
              </a:ext>
            </a:extLst>
          </p:cNvPr>
          <p:cNvSpPr/>
          <p:nvPr/>
        </p:nvSpPr>
        <p:spPr>
          <a:xfrm>
            <a:off x="2803856" y="4325170"/>
            <a:ext cx="7140718" cy="784482"/>
          </a:xfrm>
          <a:prstGeom prst="rect">
            <a:avLst/>
          </a:prstGeom>
          <a:solidFill>
            <a:srgbClr val="276126"/>
          </a:solidFill>
          <a:ln>
            <a:solidFill>
              <a:srgbClr val="27612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pPr marL="216000"/>
            <a:r>
              <a:rPr lang="en-GB" dirty="0">
                <a:cs typeface="Times New Roman" panose="02020603050405020304" pitchFamily="18" charset="0"/>
              </a:rPr>
              <a:t> Does the activity or decision promote integrated child and family                       methods that focus on experience, rather than multiple different responses driven by services? </a:t>
            </a:r>
            <a:endParaRPr lang="en-GB" dirty="0">
              <a:solidFill>
                <a:schemeClr val="bg1"/>
              </a:solidFill>
            </a:endParaRPr>
          </a:p>
        </p:txBody>
      </p:sp>
      <p:sp>
        <p:nvSpPr>
          <p:cNvPr id="2" name="Title 1"/>
          <p:cNvSpPr>
            <a:spLocks noGrp="1"/>
          </p:cNvSpPr>
          <p:nvPr>
            <p:ph type="title"/>
          </p:nvPr>
        </p:nvSpPr>
        <p:spPr>
          <a:xfrm>
            <a:off x="492616" y="476250"/>
            <a:ext cx="8606560" cy="648749"/>
          </a:xfrm>
        </p:spPr>
        <p:txBody>
          <a:bodyPr>
            <a:normAutofit/>
          </a:bodyPr>
          <a:lstStyle/>
          <a:p>
            <a:r>
              <a:rPr lang="en-GB" b="1" dirty="0" err="1"/>
              <a:t>Lasob</a:t>
            </a:r>
            <a:r>
              <a:rPr lang="en-GB" dirty="0"/>
              <a:t>: developing a working model</a:t>
            </a:r>
            <a:br>
              <a:rPr lang="en-GB" dirty="0"/>
            </a:br>
            <a:r>
              <a:rPr lang="en-GB" b="1" dirty="0"/>
              <a:t>activity and decision making principles</a:t>
            </a:r>
            <a:endParaRPr lang="en-GB" dirty="0"/>
          </a:p>
        </p:txBody>
      </p:sp>
      <p:grpSp>
        <p:nvGrpSpPr>
          <p:cNvPr id="23" name="Group 22">
            <a:extLst>
              <a:ext uri="{FF2B5EF4-FFF2-40B4-BE49-F238E27FC236}">
                <a16:creationId xmlns:a16="http://schemas.microsoft.com/office/drawing/2014/main" id="{8A55538D-E50B-4912-8982-9EFD7622872F}"/>
              </a:ext>
            </a:extLst>
          </p:cNvPr>
          <p:cNvGrpSpPr/>
          <p:nvPr/>
        </p:nvGrpSpPr>
        <p:grpSpPr>
          <a:xfrm>
            <a:off x="-1570616" y="1124999"/>
            <a:ext cx="13419593" cy="5040000"/>
            <a:chOff x="-2297243" y="998618"/>
            <a:chExt cx="14034291" cy="5040000"/>
          </a:xfrm>
        </p:grpSpPr>
        <p:grpSp>
          <p:nvGrpSpPr>
            <p:cNvPr id="22" name="Group 21">
              <a:extLst>
                <a:ext uri="{FF2B5EF4-FFF2-40B4-BE49-F238E27FC236}">
                  <a16:creationId xmlns:a16="http://schemas.microsoft.com/office/drawing/2014/main" id="{F332A88B-EA1E-4721-B0CD-13BEF4DF112B}"/>
                </a:ext>
              </a:extLst>
            </p:cNvPr>
            <p:cNvGrpSpPr/>
            <p:nvPr/>
          </p:nvGrpSpPr>
          <p:grpSpPr>
            <a:xfrm>
              <a:off x="277906" y="1124999"/>
              <a:ext cx="11459142" cy="784899"/>
              <a:chOff x="277906" y="1124999"/>
              <a:chExt cx="11459142" cy="784899"/>
            </a:xfrm>
          </p:grpSpPr>
          <p:sp>
            <p:nvSpPr>
              <p:cNvPr id="5" name="Rectangle 4">
                <a:extLst>
                  <a:ext uri="{FF2B5EF4-FFF2-40B4-BE49-F238E27FC236}">
                    <a16:creationId xmlns:a16="http://schemas.microsoft.com/office/drawing/2014/main" id="{23AD2F3D-5E7C-4951-9E1D-BE9CD48D5EAE}"/>
                  </a:ext>
                </a:extLst>
              </p:cNvPr>
              <p:cNvSpPr/>
              <p:nvPr/>
            </p:nvSpPr>
            <p:spPr>
              <a:xfrm>
                <a:off x="1703295" y="1125098"/>
                <a:ext cx="10033753" cy="784800"/>
              </a:xfrm>
              <a:prstGeom prst="rect">
                <a:avLst/>
              </a:prstGeom>
              <a:solidFill>
                <a:srgbClr val="276126"/>
              </a:solidFill>
              <a:ln>
                <a:solidFill>
                  <a:srgbClr val="27612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216000"/>
                <a:r>
                  <a:rPr lang="en-GB" dirty="0">
                    <a:cs typeface="Times New Roman" panose="02020603050405020304" pitchFamily="18" charset="0"/>
                  </a:rPr>
                  <a:t>The responsibility for safeguarding and service delivery remains with the local CSP. Recommendations made by LASOB will be owned at that local level.</a:t>
                </a:r>
                <a:endParaRPr lang="en-GB" dirty="0">
                  <a:solidFill>
                    <a:schemeClr val="bg1"/>
                  </a:solidFill>
                </a:endParaRPr>
              </a:p>
            </p:txBody>
          </p:sp>
          <p:sp>
            <p:nvSpPr>
              <p:cNvPr id="10" name="Rectangle 9">
                <a:extLst>
                  <a:ext uri="{FF2B5EF4-FFF2-40B4-BE49-F238E27FC236}">
                    <a16:creationId xmlns:a16="http://schemas.microsoft.com/office/drawing/2014/main" id="{A1BC8B65-1925-4715-B606-FF4FBF2A291E}"/>
                  </a:ext>
                </a:extLst>
              </p:cNvPr>
              <p:cNvSpPr/>
              <p:nvPr/>
            </p:nvSpPr>
            <p:spPr>
              <a:xfrm>
                <a:off x="277906" y="1124999"/>
                <a:ext cx="1425388" cy="784483"/>
              </a:xfrm>
              <a:prstGeom prst="rect">
                <a:avLst/>
              </a:prstGeom>
              <a:solidFill>
                <a:srgbClr val="276126"/>
              </a:solidFill>
              <a:ln>
                <a:solidFill>
                  <a:srgbClr val="27612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US" sz="1400">
                  <a:solidFill>
                    <a:schemeClr val="tx1"/>
                  </a:solidFill>
                </a:endParaRPr>
              </a:p>
            </p:txBody>
          </p:sp>
        </p:grpSp>
        <p:grpSp>
          <p:nvGrpSpPr>
            <p:cNvPr id="13" name="Group 12">
              <a:extLst>
                <a:ext uri="{FF2B5EF4-FFF2-40B4-BE49-F238E27FC236}">
                  <a16:creationId xmlns:a16="http://schemas.microsoft.com/office/drawing/2014/main" id="{83304F57-912F-4499-ABD6-C8F87B11C19F}"/>
                </a:ext>
              </a:extLst>
            </p:cNvPr>
            <p:cNvGrpSpPr/>
            <p:nvPr/>
          </p:nvGrpSpPr>
          <p:grpSpPr>
            <a:xfrm>
              <a:off x="1318514" y="2099658"/>
              <a:ext cx="9839734" cy="1155581"/>
              <a:chOff x="914400" y="1696985"/>
              <a:chExt cx="13538129" cy="1155581"/>
            </a:xfrm>
          </p:grpSpPr>
          <p:sp>
            <p:nvSpPr>
              <p:cNvPr id="11" name="Rectangle 10">
                <a:extLst>
                  <a:ext uri="{FF2B5EF4-FFF2-40B4-BE49-F238E27FC236}">
                    <a16:creationId xmlns:a16="http://schemas.microsoft.com/office/drawing/2014/main" id="{640C7559-D9D7-4C27-BB68-89057FAA1981}"/>
                  </a:ext>
                </a:extLst>
              </p:cNvPr>
              <p:cNvSpPr/>
              <p:nvPr/>
            </p:nvSpPr>
            <p:spPr>
              <a:xfrm>
                <a:off x="1891983" y="1696985"/>
                <a:ext cx="12560546" cy="784482"/>
              </a:xfrm>
              <a:prstGeom prst="rect">
                <a:avLst/>
              </a:prstGeom>
              <a:solidFill>
                <a:srgbClr val="276126"/>
              </a:solidFill>
              <a:ln>
                <a:solidFill>
                  <a:srgbClr val="27612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endParaRPr lang="en-GB" dirty="0">
                  <a:solidFill>
                    <a:schemeClr val="bg1"/>
                  </a:solidFill>
                </a:endParaRPr>
              </a:p>
            </p:txBody>
          </p:sp>
          <p:sp>
            <p:nvSpPr>
              <p:cNvPr id="12" name="Rectangle 11">
                <a:extLst>
                  <a:ext uri="{FF2B5EF4-FFF2-40B4-BE49-F238E27FC236}">
                    <a16:creationId xmlns:a16="http://schemas.microsoft.com/office/drawing/2014/main" id="{C8D64963-1042-4795-A4E1-DF34E3AA0959}"/>
                  </a:ext>
                </a:extLst>
              </p:cNvPr>
              <p:cNvSpPr/>
              <p:nvPr/>
            </p:nvSpPr>
            <p:spPr>
              <a:xfrm>
                <a:off x="914400" y="2068083"/>
                <a:ext cx="1425388" cy="784483"/>
              </a:xfrm>
              <a:prstGeom prst="rect">
                <a:avLst/>
              </a:prstGeom>
              <a:solidFill>
                <a:srgbClr val="276126"/>
              </a:solidFill>
              <a:ln>
                <a:solidFill>
                  <a:srgbClr val="27612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US" sz="1400">
                  <a:solidFill>
                    <a:schemeClr val="tx1"/>
                  </a:solidFill>
                </a:endParaRPr>
              </a:p>
            </p:txBody>
          </p:sp>
        </p:grpSp>
        <p:grpSp>
          <p:nvGrpSpPr>
            <p:cNvPr id="14" name="Group 13">
              <a:extLst>
                <a:ext uri="{FF2B5EF4-FFF2-40B4-BE49-F238E27FC236}">
                  <a16:creationId xmlns:a16="http://schemas.microsoft.com/office/drawing/2014/main" id="{BA12835C-DC53-4D02-8EB7-1B545ABE1FF4}"/>
                </a:ext>
              </a:extLst>
            </p:cNvPr>
            <p:cNvGrpSpPr/>
            <p:nvPr/>
          </p:nvGrpSpPr>
          <p:grpSpPr>
            <a:xfrm>
              <a:off x="492616" y="5162271"/>
              <a:ext cx="8629308" cy="784484"/>
              <a:chOff x="914400" y="2068082"/>
              <a:chExt cx="8629308" cy="784484"/>
            </a:xfrm>
          </p:grpSpPr>
          <p:sp>
            <p:nvSpPr>
              <p:cNvPr id="15" name="Rectangle 14">
                <a:extLst>
                  <a:ext uri="{FF2B5EF4-FFF2-40B4-BE49-F238E27FC236}">
                    <a16:creationId xmlns:a16="http://schemas.microsoft.com/office/drawing/2014/main" id="{1F212A74-4550-417F-BBD0-EB406661A335}"/>
                  </a:ext>
                </a:extLst>
              </p:cNvPr>
              <p:cNvSpPr/>
              <p:nvPr/>
            </p:nvSpPr>
            <p:spPr>
              <a:xfrm>
                <a:off x="2339787" y="2068082"/>
                <a:ext cx="7203921" cy="784482"/>
              </a:xfrm>
              <a:prstGeom prst="rect">
                <a:avLst/>
              </a:prstGeom>
              <a:solidFill>
                <a:srgbClr val="276126"/>
              </a:solidFill>
              <a:ln>
                <a:solidFill>
                  <a:srgbClr val="27612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r>
                  <a:rPr lang="en-GB" dirty="0">
                    <a:cs typeface="Times New Roman" panose="02020603050405020304" pitchFamily="18" charset="0"/>
                  </a:rPr>
                  <a:t>Does the proposed activity meet the three domains and the 4C+D ways of working? What data or qualitive evidence is required to inform required activity or decision?</a:t>
                </a:r>
                <a:endParaRPr lang="en-GB" dirty="0">
                  <a:solidFill>
                    <a:schemeClr val="bg1"/>
                  </a:solidFill>
                </a:endParaRPr>
              </a:p>
            </p:txBody>
          </p:sp>
          <p:sp>
            <p:nvSpPr>
              <p:cNvPr id="16" name="Rectangle 15">
                <a:extLst>
                  <a:ext uri="{FF2B5EF4-FFF2-40B4-BE49-F238E27FC236}">
                    <a16:creationId xmlns:a16="http://schemas.microsoft.com/office/drawing/2014/main" id="{998D0F25-E1FC-446C-8477-893CFFEFDEDE}"/>
                  </a:ext>
                </a:extLst>
              </p:cNvPr>
              <p:cNvSpPr/>
              <p:nvPr/>
            </p:nvSpPr>
            <p:spPr>
              <a:xfrm>
                <a:off x="914400" y="2068083"/>
                <a:ext cx="1425388" cy="784483"/>
              </a:xfrm>
              <a:prstGeom prst="rect">
                <a:avLst/>
              </a:prstGeom>
              <a:solidFill>
                <a:srgbClr val="276126"/>
              </a:solidFill>
              <a:ln>
                <a:solidFill>
                  <a:srgbClr val="27612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US" sz="1400">
                  <a:solidFill>
                    <a:schemeClr val="tx1"/>
                  </a:solidFill>
                </a:endParaRPr>
              </a:p>
            </p:txBody>
          </p:sp>
        </p:grpSp>
        <p:grpSp>
          <p:nvGrpSpPr>
            <p:cNvPr id="17" name="Group 16">
              <a:extLst>
                <a:ext uri="{FF2B5EF4-FFF2-40B4-BE49-F238E27FC236}">
                  <a16:creationId xmlns:a16="http://schemas.microsoft.com/office/drawing/2014/main" id="{85B58661-24C0-4BFC-BCF5-095C818F0DB5}"/>
                </a:ext>
              </a:extLst>
            </p:cNvPr>
            <p:cNvGrpSpPr/>
            <p:nvPr/>
          </p:nvGrpSpPr>
          <p:grpSpPr>
            <a:xfrm>
              <a:off x="567035" y="3157798"/>
              <a:ext cx="9882438" cy="1443199"/>
              <a:chOff x="914400" y="1409367"/>
              <a:chExt cx="7735698" cy="1443199"/>
            </a:xfrm>
          </p:grpSpPr>
          <p:sp>
            <p:nvSpPr>
              <p:cNvPr id="19" name="Rectangle 18">
                <a:extLst>
                  <a:ext uri="{FF2B5EF4-FFF2-40B4-BE49-F238E27FC236}">
                    <a16:creationId xmlns:a16="http://schemas.microsoft.com/office/drawing/2014/main" id="{733DD415-31AF-46A7-88B1-F157DE2AE032}"/>
                  </a:ext>
                </a:extLst>
              </p:cNvPr>
              <p:cNvSpPr/>
              <p:nvPr/>
            </p:nvSpPr>
            <p:spPr>
              <a:xfrm>
                <a:off x="914400" y="2068083"/>
                <a:ext cx="1425388" cy="784483"/>
              </a:xfrm>
              <a:prstGeom prst="rect">
                <a:avLst/>
              </a:prstGeom>
              <a:solidFill>
                <a:srgbClr val="276126"/>
              </a:solidFill>
              <a:ln>
                <a:solidFill>
                  <a:srgbClr val="27612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US" sz="1400">
                  <a:solidFill>
                    <a:schemeClr val="tx1"/>
                  </a:solidFill>
                </a:endParaRPr>
              </a:p>
            </p:txBody>
          </p:sp>
          <p:sp>
            <p:nvSpPr>
              <p:cNvPr id="18" name="Rectangle 17">
                <a:extLst>
                  <a:ext uri="{FF2B5EF4-FFF2-40B4-BE49-F238E27FC236}">
                    <a16:creationId xmlns:a16="http://schemas.microsoft.com/office/drawing/2014/main" id="{5C0D2063-94E8-4017-9025-570FA1FAA2AD}"/>
                  </a:ext>
                </a:extLst>
              </p:cNvPr>
              <p:cNvSpPr/>
              <p:nvPr/>
            </p:nvSpPr>
            <p:spPr>
              <a:xfrm>
                <a:off x="2294219" y="1409367"/>
                <a:ext cx="6355879" cy="784485"/>
              </a:xfrm>
              <a:prstGeom prst="rect">
                <a:avLst/>
              </a:prstGeom>
              <a:solidFill>
                <a:srgbClr val="276126"/>
              </a:solidFill>
              <a:ln>
                <a:solidFill>
                  <a:srgbClr val="27612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pPr>
                  <a:lnSpc>
                    <a:spcPct val="107000"/>
                  </a:lnSpc>
                  <a:spcAft>
                    <a:spcPts val="800"/>
                  </a:spcAft>
                </a:pPr>
                <a:endParaRPr lang="en-GB" dirty="0">
                  <a:cs typeface="Times New Roman" panose="02020603050405020304" pitchFamily="18" charset="0"/>
                </a:endParaRPr>
              </a:p>
            </p:txBody>
          </p:sp>
        </p:grpSp>
        <p:sp>
          <p:nvSpPr>
            <p:cNvPr id="6" name="Oval 5">
              <a:extLst>
                <a:ext uri="{FF2B5EF4-FFF2-40B4-BE49-F238E27FC236}">
                  <a16:creationId xmlns:a16="http://schemas.microsoft.com/office/drawing/2014/main" id="{D4DE45E7-10DE-4422-A3D0-BC6FD017F48E}"/>
                </a:ext>
              </a:extLst>
            </p:cNvPr>
            <p:cNvSpPr/>
            <p:nvPr/>
          </p:nvSpPr>
          <p:spPr>
            <a:xfrm>
              <a:off x="-2297243" y="998618"/>
              <a:ext cx="5040000" cy="5040000"/>
            </a:xfrm>
            <a:prstGeom prst="ellipse">
              <a:avLst/>
            </a:prstGeom>
            <a:solidFill>
              <a:srgbClr val="2761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ctr"/>
              <a:endParaRPr lang="en-US" sz="1400">
                <a:solidFill>
                  <a:schemeClr val="tx1"/>
                </a:solidFill>
              </a:endParaRPr>
            </a:p>
          </p:txBody>
        </p:sp>
      </p:grpSp>
      <p:sp>
        <p:nvSpPr>
          <p:cNvPr id="21" name="Rectangle 20">
            <a:extLst>
              <a:ext uri="{FF2B5EF4-FFF2-40B4-BE49-F238E27FC236}">
                <a16:creationId xmlns:a16="http://schemas.microsoft.com/office/drawing/2014/main" id="{AFFBF3A6-2CFF-4E8A-B3CD-8016FCE0A28C}"/>
              </a:ext>
            </a:extLst>
          </p:cNvPr>
          <p:cNvSpPr/>
          <p:nvPr/>
        </p:nvSpPr>
        <p:spPr>
          <a:xfrm>
            <a:off x="2873892" y="2226037"/>
            <a:ext cx="8261275" cy="784482"/>
          </a:xfrm>
          <a:prstGeom prst="rect">
            <a:avLst/>
          </a:prstGeom>
          <a:solidFill>
            <a:srgbClr val="276126"/>
          </a:solidFill>
          <a:ln>
            <a:solidFill>
              <a:srgbClr val="27612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pPr marL="216000"/>
            <a:r>
              <a:rPr lang="en-GB" dirty="0">
                <a:cs typeface="Times New Roman" panose="02020603050405020304" pitchFamily="18" charset="0"/>
              </a:rPr>
              <a:t>Any activity that is undertaken will meet a set of questions;- does the issue require a Pan London response or coordination, how does it add value, does it provide tools, mechanisms or resources that contribute to system improvements?</a:t>
            </a:r>
            <a:endParaRPr lang="en-GB" dirty="0">
              <a:solidFill>
                <a:schemeClr val="bg1"/>
              </a:solidFill>
            </a:endParaRPr>
          </a:p>
        </p:txBody>
      </p:sp>
      <p:sp>
        <p:nvSpPr>
          <p:cNvPr id="24" name="Rectangle 23">
            <a:extLst>
              <a:ext uri="{FF2B5EF4-FFF2-40B4-BE49-F238E27FC236}">
                <a16:creationId xmlns:a16="http://schemas.microsoft.com/office/drawing/2014/main" id="{B1DC092D-F870-494B-92F6-D5081002FD40}"/>
              </a:ext>
            </a:extLst>
          </p:cNvPr>
          <p:cNvSpPr/>
          <p:nvPr/>
        </p:nvSpPr>
        <p:spPr>
          <a:xfrm>
            <a:off x="3218736" y="3284182"/>
            <a:ext cx="7124036" cy="784482"/>
          </a:xfrm>
          <a:prstGeom prst="rect">
            <a:avLst/>
          </a:prstGeom>
          <a:solidFill>
            <a:srgbClr val="276126"/>
          </a:solidFill>
          <a:ln>
            <a:solidFill>
              <a:srgbClr val="27612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r>
              <a:rPr lang="en-US" dirty="0">
                <a:solidFill>
                  <a:schemeClr val="bg1"/>
                </a:solidFill>
              </a:rPr>
              <a:t>Is there evidence or emerging evidence that the initiative will contribute to achieving better outcomes including tackling disproportionality  for vulnerable adolescents in London?</a:t>
            </a:r>
          </a:p>
        </p:txBody>
      </p:sp>
      <p:pic>
        <p:nvPicPr>
          <p:cNvPr id="25" name="Picture 24">
            <a:extLst>
              <a:ext uri="{FF2B5EF4-FFF2-40B4-BE49-F238E27FC236}">
                <a16:creationId xmlns:a16="http://schemas.microsoft.com/office/drawing/2014/main" id="{8AFA401E-7AFE-4F28-B15D-79E2C04C3BCB}"/>
              </a:ext>
            </a:extLst>
          </p:cNvPr>
          <p:cNvPicPr preferRelativeResize="0">
            <a:picLocks noChangeAspect="1"/>
          </p:cNvPicPr>
          <p:nvPr/>
        </p:nvPicPr>
        <p:blipFill rotWithShape="1">
          <a:blip r:embed="rId2"/>
          <a:srcRect l="21775" t="1097" r="6061" b="932"/>
          <a:stretch/>
        </p:blipFill>
        <p:spPr>
          <a:xfrm>
            <a:off x="-1300765" y="1933479"/>
            <a:ext cx="4470385" cy="3423039"/>
          </a:xfrm>
          <a:prstGeom prst="rect">
            <a:avLst/>
          </a:prstGeom>
        </p:spPr>
      </p:pic>
    </p:spTree>
    <p:extLst>
      <p:ext uri="{BB962C8B-B14F-4D97-AF65-F5344CB8AC3E}">
        <p14:creationId xmlns:p14="http://schemas.microsoft.com/office/powerpoint/2010/main" val="793211282"/>
      </p:ext>
    </p:extLst>
  </p:cSld>
  <p:clrMapOvr>
    <a:masterClrMapping/>
  </p:clrMapOvr>
  <p:transition spd="slow">
    <p:push dir="u"/>
  </p:transition>
</p:sld>
</file>

<file path=ppt/theme/theme1.xml><?xml version="1.0" encoding="utf-8"?>
<a:theme xmlns:a="http://schemas.openxmlformats.org/drawingml/2006/main" name="RBG">
  <a:themeElements>
    <a:clrScheme name="RBG">
      <a:dk1>
        <a:srgbClr val="262626"/>
      </a:dk1>
      <a:lt1>
        <a:srgbClr val="FFFFFF"/>
      </a:lt1>
      <a:dk2>
        <a:srgbClr val="1FB6FD"/>
      </a:dk2>
      <a:lt2>
        <a:srgbClr val="FFFFFF"/>
      </a:lt2>
      <a:accent1>
        <a:srgbClr val="FC2C36"/>
      </a:accent1>
      <a:accent2>
        <a:srgbClr val="CF0B3E"/>
      </a:accent2>
      <a:accent3>
        <a:srgbClr val="CE0477"/>
      </a:accent3>
      <a:accent4>
        <a:srgbClr val="110DA7"/>
      </a:accent4>
      <a:accent5>
        <a:srgbClr val="015B85"/>
      </a:accent5>
      <a:accent6>
        <a:srgbClr val="5C5C5C"/>
      </a:accent6>
      <a:hlink>
        <a:srgbClr val="015B85"/>
      </a:hlink>
      <a:folHlink>
        <a:srgbClr val="FF0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defPPr>
          <a:defRPr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headEnd type="oval"/>
          <a:tailEnd type="triangl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nchor="t">
        <a:noAutofit/>
      </a:bodyPr>
      <a:lstStyle>
        <a:defPPr algn="l">
          <a:lnSpc>
            <a:spcPts val="1905"/>
          </a:lnSpc>
          <a:defRPr sz="1400" dirty="0">
            <a:ea typeface="InterFace" charset="0"/>
            <a:cs typeface="InterFace" charset="0"/>
          </a:defRPr>
        </a:defPPr>
      </a:lstStyle>
    </a:txDef>
  </a:objectDefaults>
  <a:extraClrSchemeLst/>
  <a:extLst>
    <a:ext uri="{05A4C25C-085E-4340-85A3-A5531E510DB2}">
      <thm15:themeFamily xmlns:thm15="http://schemas.microsoft.com/office/thememl/2012/main" name="RBG" id="{CBFDDC2D-0515-4C13-BDCA-6046491B83F9}" vid="{3B90FEDC-0FF7-4A50-A387-6ED8F05E6B7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7E0171C0665BE46A8CA48D677B713A5" ma:contentTypeVersion="9" ma:contentTypeDescription="Create a new document." ma:contentTypeScope="" ma:versionID="6b0e877203b9d7fcfd26b1f63654f13a">
  <xsd:schema xmlns:xsd="http://www.w3.org/2001/XMLSchema" xmlns:xs="http://www.w3.org/2001/XMLSchema" xmlns:p="http://schemas.microsoft.com/office/2006/metadata/properties" xmlns:ns3="98f91d13-0ac5-4c11-aaa4-821251cc5838" targetNamespace="http://schemas.microsoft.com/office/2006/metadata/properties" ma:root="true" ma:fieldsID="41b70b02692b2010debbc5d75dcb0d2d" ns3:_="">
    <xsd:import namespace="98f91d13-0ac5-4c11-aaa4-821251cc5838"/>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f91d13-0ac5-4c11-aaa4-821251cc58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1F17A6-638A-4569-ABE0-17E639242A05}">
  <ds:schemaRefs>
    <ds:schemaRef ds:uri="http://schemas.microsoft.com/sharepoint/v3/contenttype/forms"/>
  </ds:schemaRefs>
</ds:datastoreItem>
</file>

<file path=customXml/itemProps2.xml><?xml version="1.0" encoding="utf-8"?>
<ds:datastoreItem xmlns:ds="http://schemas.openxmlformats.org/officeDocument/2006/customXml" ds:itemID="{01ACF7FF-2294-4474-A390-FE39D31FCE9A}">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98f91d13-0ac5-4c11-aaa4-821251cc5838"/>
    <ds:schemaRef ds:uri="http://purl.org/dc/terms/"/>
    <ds:schemaRef ds:uri="http://www.w3.org/XML/1998/namespace"/>
    <ds:schemaRef ds:uri="http://purl.org/dc/dcmitype/"/>
  </ds:schemaRefs>
</ds:datastoreItem>
</file>

<file path=customXml/itemProps3.xml><?xml version="1.0" encoding="utf-8"?>
<ds:datastoreItem xmlns:ds="http://schemas.openxmlformats.org/officeDocument/2006/customXml" ds:itemID="{0348FF32-FB69-4896-A27D-79071B4DE7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f91d13-0ac5-4c11-aaa4-821251cc58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1473</Words>
  <Application>Microsoft Office PowerPoint</Application>
  <PresentationFormat>Widescreen</PresentationFormat>
  <Paragraphs>148</Paragraphs>
  <Slides>11</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Courier New</vt:lpstr>
      <vt:lpstr>InterFace</vt:lpstr>
      <vt:lpstr>Symbol</vt:lpstr>
      <vt:lpstr>Wingdings</vt:lpstr>
      <vt:lpstr>RBG</vt:lpstr>
      <vt:lpstr>PowerPoint Presentation</vt:lpstr>
      <vt:lpstr>ALDCS Adolescent Safeguarding – A priority for London </vt:lpstr>
      <vt:lpstr>PowerPoint Presentation</vt:lpstr>
      <vt:lpstr>PowerPoint Presentation</vt:lpstr>
      <vt:lpstr>LASOB vision and workstream proposal </vt:lpstr>
      <vt:lpstr>PowerPoint Presentation</vt:lpstr>
      <vt:lpstr>LASOB: 21.05.21 Learning from review of death and injury linked to serious youth violence  </vt:lpstr>
      <vt:lpstr>                  LASOB VISION, THREE Domains, 4C+d and  WAYS OF WORKING </vt:lpstr>
      <vt:lpstr>Lasob: developing a working model activity and decision making principles</vt:lpstr>
      <vt:lpstr>WORKSTREAMS AND WAYS OF WORKING</vt:lpstr>
      <vt:lpstr>Lasob MEMBERSHIP – ACOUNTABLE TO lscp EXECUATIVE AND WILL REPORT INTO Aldcs and other key networks and governance structures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Byrne</dc:creator>
  <cp:lastModifiedBy>Ben Byrne</cp:lastModifiedBy>
  <cp:revision>32</cp:revision>
  <dcterms:created xsi:type="dcterms:W3CDTF">2020-12-16T10:00:03Z</dcterms:created>
  <dcterms:modified xsi:type="dcterms:W3CDTF">2023-01-30T16:36:23Z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0x010100F7E0171C0665BE46A8CA48D677B713A5</vt:lpwstr>
  </property>
</Properties>
</file>